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pklappy21@gmail.com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2019-02-05T20:08:51Z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