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1" r:id="rId6"/>
    <p:sldId id="258" r:id="rId7"/>
    <p:sldId id="270" r:id="rId8"/>
    <p:sldId id="272" r:id="rId9"/>
    <p:sldId id="264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-162701" y="2072400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 of the Project</a:t>
            </a:r>
            <a:r>
              <a:rPr lang="en-US" sz="3200" b="1" i="1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Manya, 2310992146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Tanish Wadhwa, 2310992149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Mehak Singla, 2310992151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Monal, 2310992156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Namita, 2310992161</a:t>
            </a:r>
            <a:endParaRPr lang="en-US"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Navya, 2310992164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G24-b</a:t>
            </a: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 Name (ES&amp;IOT Faculty Name):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Jyoti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Interdisciplinary Courses in Engineering</a:t>
            </a:r>
            <a:endParaRPr sz="32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979797" y="971140"/>
            <a:ext cx="5184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Embedded Systems and Internet of Things (ES&amp;IOT) Lab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039400" y="0"/>
            <a:ext cx="44376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and Benefits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Describe the expected benefits of your project.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Explain how your solution will improve lives or solve the identified problem.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 any social, economic, or environmental impacts.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860750" y="276425"/>
            <a:ext cx="449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Budget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14985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a budget estimate for your project.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1" name="Google Shape;101;g2c78129218a_0_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c78129218a_0_8"/>
          <p:cNvSpPr txBox="1"/>
          <p:nvPr/>
        </p:nvSpPr>
        <p:spPr>
          <a:xfrm>
            <a:off x="702945" y="932815"/>
            <a:ext cx="7333615" cy="119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thn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2582545"/>
            <a:ext cx="588454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411600" y="-27175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50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 b="1"/>
              <a:t>Society/Industry Problem Identified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1. </a:t>
            </a:r>
            <a:r>
              <a:rPr lang="en-US" altLang="en-US" sz="2000" b="1"/>
              <a:t>Drunk Driving</a:t>
            </a:r>
            <a:r>
              <a:rPr lang="en-US" altLang="en-US" sz="2000"/>
              <a:t>: A major cause of road accidents leading to fatalities and injuries.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2. </a:t>
            </a:r>
            <a:r>
              <a:rPr lang="en-US" altLang="en-US" sz="2000" b="1"/>
              <a:t>Driver Fatigue</a:t>
            </a:r>
            <a:r>
              <a:rPr lang="en-US" altLang="en-US" sz="2000"/>
              <a:t>: Drowsiness causes loss of control, especially during long drives.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3. </a:t>
            </a:r>
            <a:r>
              <a:rPr lang="en-US" altLang="en-US" sz="2000" b="1"/>
              <a:t>Lack of Real-time Monitoring</a:t>
            </a:r>
            <a:r>
              <a:rPr lang="en-US" altLang="en-US" sz="2000"/>
              <a:t>: Absence of automated systems to detect unsafe driving behavior.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4. </a:t>
            </a:r>
            <a:r>
              <a:rPr lang="en-US" altLang="en-US" sz="2000" b="1"/>
              <a:t>Delayed Alerts</a:t>
            </a:r>
            <a:r>
              <a:rPr lang="en-US" altLang="en-US" sz="2000"/>
              <a:t>: Families and authorities are not immediately informed of risks.  </a:t>
            </a:r>
            <a:endParaRPr lang="en-US" altLang="en-US" sz="2000"/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 b="1"/>
              <a:t>Problem to be Addressed  </a:t>
            </a:r>
            <a:endParaRPr lang="en-US" altLang="en-US" sz="20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1. Prevent vehicle ignition when alcohol is detected.  </a:t>
            </a:r>
            <a:endParaRPr lang="en-US" altLang="en-US" sz="20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2. Detect driver drowsiness in real time and trigger alerts.  </a:t>
            </a:r>
            <a:endParaRPr lang="en-US" altLang="en-US" sz="20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3. Send immediate notifications to family members or authorities.  </a:t>
            </a:r>
            <a:endParaRPr lang="en-US" altLang="en-US" sz="20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2000"/>
              <a:t>4. Enhance road safety and reduce accidents through IoT-based monitoring systems.  </a:t>
            </a:r>
            <a:endParaRPr lang="en-US" altLang="en-US" sz="20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 descr="ac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40790"/>
            <a:ext cx="3462655" cy="2597150"/>
          </a:xfrm>
          <a:prstGeom prst="rect">
            <a:avLst/>
          </a:prstGeom>
        </p:spPr>
      </p:pic>
      <p:pic>
        <p:nvPicPr>
          <p:cNvPr id="6" name="Picture 5" descr="ac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65" y="1240790"/>
            <a:ext cx="3462655" cy="2597150"/>
          </a:xfrm>
          <a:prstGeom prst="rect">
            <a:avLst/>
          </a:prstGeom>
        </p:spPr>
      </p:pic>
      <p:pic>
        <p:nvPicPr>
          <p:cNvPr id="7" name="Picture 6" descr="acc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4048125"/>
            <a:ext cx="3461385" cy="1991360"/>
          </a:xfrm>
          <a:prstGeom prst="rect">
            <a:avLst/>
          </a:prstGeom>
        </p:spPr>
      </p:pic>
      <p:pic>
        <p:nvPicPr>
          <p:cNvPr id="8" name="Picture 7" descr="acc4"/>
          <p:cNvPicPr>
            <a:picLocks noChangeAspect="1"/>
          </p:cNvPicPr>
          <p:nvPr/>
        </p:nvPicPr>
        <p:blipFill>
          <a:blip r:embed="rId4"/>
          <a:srcRect l="12188" r="11900"/>
          <a:stretch>
            <a:fillRect/>
          </a:stretch>
        </p:blipFill>
        <p:spPr>
          <a:xfrm>
            <a:off x="4431665" y="4048125"/>
            <a:ext cx="3462655" cy="1991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Proposed Solution</a:t>
            </a: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The proposed solution is an IoT-based vehicle safety system designed to prevent drunken and drowsy driving, thereby enhancing road safety. The system focuses on two principal functions: alcohol detection and sleep detection. It prevents a vehicle from being ignited when alcohol is detected in the breath of the driver and will alert the driver and all family members in case of sleeping during driving.</a:t>
            </a: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How It Works</a:t>
            </a:r>
            <a:endParaRPr lang="en-US" altLang="en-US" sz="1800" b="1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 b="1"/>
              <a:t>Alcohol Detection System:</a:t>
            </a:r>
            <a:endParaRPr lang="en-US" altLang="en-US" sz="18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A breath alcohol sensor such as MQ-3 or MQ-135 is mounted close to the driver seat or steering.</a:t>
            </a:r>
            <a:endParaRPr lang="en-US" altLang="en-US" sz="18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Whenever the driver breathes in, the sensor detects the alcohol level.</a:t>
            </a:r>
            <a:endParaRPr lang="en-US" altLang="en-US" sz="18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Once the alcohol level crosses a threshold level, the system immediately cuts off the car ignition by utilizing a relay module.</a:t>
            </a:r>
            <a:endParaRPr lang="en-US" altLang="en-US" sz="18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800"/>
              <a:t>Along with this, an alert notification along with the location of the driver is sent to family members through GSM/GPRS or IoT cloud platforms.</a:t>
            </a: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altLang="en-US" sz="18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>
                <a:sym typeface="+mn-ea"/>
              </a:rPr>
              <a:t>Sleep Detection System:</a:t>
            </a:r>
            <a:endParaRPr lang="en-US" altLang="en-US" sz="1600">
              <a:sym typeface="+mn-e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camera module or infrared sensor is employed to track the driver's eye movement and head position.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will then analyze real-time data using OpenCV or machine learning algorithms for detecting protracted eye closure or head tilting, which indicate drowsiness.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Once the system detects drowsiness, it will automatically sound an audible siren/buzzer to alert the driver.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Notifications can also be sent to family members for further intervention.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Communication and Integration: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uses IoT technologies such as Wi-Fi or GSM to send real-time alerts to a mobile application or SMS platform.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GPS module helps track the location of the driver in case of emergency alerts.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Control Mechanism: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A relay module integrated with the car's ignition system will ensure that the vehicle will not start when alcohol is detected.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>
                <a:sym typeface="+mn-ea"/>
              </a:rPr>
              <a:t>The system works smoothly without any manual intervention, which will ensure automation and reliability.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/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14300" indent="0" algn="ctr">
              <a:buNone/>
            </a:pPr>
            <a:r>
              <a:rPr lang="en-US" altLang="en-US" sz="1400" b="1"/>
              <a:t>Key Components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Microcontroller</a:t>
            </a:r>
            <a:r>
              <a:rPr lang="en-US" altLang="en-US" sz="1400"/>
              <a:t>: Arduino/ESP32/NodeMCU for data processing and control.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Alcohol Sensor</a:t>
            </a:r>
            <a:r>
              <a:rPr lang="en-US" altLang="en-US" sz="1400"/>
              <a:t>: MQ-3 or MQ-135 for detecting alcohol levels.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Sleep Detection Sensor</a:t>
            </a:r>
            <a:r>
              <a:rPr lang="en-US" altLang="en-US" sz="1400"/>
              <a:t>: Camera module/IR sensor for eye and head movement tracking.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Relay Module</a:t>
            </a:r>
            <a:r>
              <a:rPr lang="en-US" altLang="en-US" sz="1400"/>
              <a:t>: Disables vehicle ignition if alcohol is detected.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Alert Mechanism</a:t>
            </a:r>
            <a:r>
              <a:rPr lang="en-US" altLang="en-US" sz="1400"/>
              <a:t>: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/>
              <a:t>   - Buzzer/Siren for immediate driver alerts.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/>
              <a:t>   - GSM/GPRS module or IoT cloud for family notifications.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GPS Module</a:t>
            </a:r>
            <a:r>
              <a:rPr lang="en-US" altLang="en-US" sz="1400"/>
              <a:t>: Tracks and sends driver location.  </a:t>
            </a:r>
            <a:endParaRPr lang="en-US" altLang="en-US" sz="1400"/>
          </a:p>
          <a:p>
            <a:pPr marL="114300" indent="0">
              <a:buNone/>
            </a:pPr>
            <a:r>
              <a:rPr lang="en-US" altLang="en-US" sz="1400" b="1"/>
              <a:t>Software Tools</a:t>
            </a:r>
            <a:r>
              <a:rPr lang="en-US" altLang="en-US" sz="1400"/>
              <a:t>: Arduino IDE, OpenCV, and cloud/mobile dashboard for alerts.  </a:t>
            </a:r>
            <a:endParaRPr lang="en-US" altLang="en-US" sz="1400"/>
          </a:p>
          <a:p>
            <a:endParaRPr lang="en-US" altLang="en-US" sz="1400"/>
          </a:p>
          <a:p>
            <a:pPr marL="114300" indent="0" algn="ctr">
              <a:buNone/>
            </a:pPr>
            <a:r>
              <a:rPr lang="en-US" altLang="en-US" sz="1400" b="1"/>
              <a:t>Unique or Innovative Aspects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Dual-Functionality</a:t>
            </a:r>
            <a:r>
              <a:rPr lang="en-US" altLang="en-US" sz="1400"/>
              <a:t>: Alcohol and sleep detection in a single system.  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Automated Ignition Control</a:t>
            </a:r>
            <a:r>
              <a:rPr lang="en-US" altLang="en-US" sz="1400"/>
              <a:t>: Prevents vehicle ignition when alcohol is detected.  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Real-time Alerts</a:t>
            </a:r>
            <a:r>
              <a:rPr lang="en-US" altLang="en-US" sz="1400"/>
              <a:t>: Instant notifications with location details for family/emergency contacts.  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Cost-Effective</a:t>
            </a:r>
            <a:r>
              <a:rPr lang="en-US" altLang="en-US" sz="1400"/>
              <a:t>: Affordable components for easy integration into vehicles.  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Advanced Algorithms</a:t>
            </a:r>
            <a:r>
              <a:rPr lang="en-US" altLang="en-US" sz="1400"/>
              <a:t>: Machine learning/image processing for accurate drowsiness detection.  </a:t>
            </a:r>
            <a:endParaRPr lang="en-US" altLang="en-US" sz="1400"/>
          </a:p>
          <a:p>
            <a:pPr marL="114300" indent="0" algn="l">
              <a:buNone/>
            </a:pPr>
            <a:r>
              <a:rPr lang="en-US" altLang="en-US" sz="1400" b="1"/>
              <a:t>IoT Integration</a:t>
            </a:r>
            <a:r>
              <a:rPr lang="en-US" altLang="en-US" sz="1400"/>
              <a:t>: Real-time monitoring and notifications for enhanced safety.  </a:t>
            </a:r>
            <a:endParaRPr lang="en-US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SDG’s Covered </a:t>
            </a:r>
            <a:endParaRPr sz="48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60" y="1064260"/>
            <a:ext cx="8844280" cy="548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SDG Goals Addressed</a:t>
            </a:r>
            <a:endParaRPr lang="en-US" altLang="en-US" sz="1400"/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lang="en-US" altLang="en-US" sz="14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1. SDG 3: </a:t>
            </a:r>
            <a:r>
              <a:rPr lang="en-US" altLang="en-US" sz="1600"/>
              <a:t>Good Health and Well-being</a:t>
            </a:r>
            <a:endParaRPr lang="en-US" altLang="en-US" sz="16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/>
              <a:t>   Reduces accidents by drunk and drowsy driving, thus allowing people to travel safer with less casualties. (Target 3.6).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2. SDG 9</a:t>
            </a:r>
            <a:r>
              <a:rPr lang="en-US" altLang="en-US" sz="1600"/>
              <a:t>: Industry, Innovation, and Infrastructure</a:t>
            </a:r>
            <a:endParaRPr lang="en-US" altLang="en-US" sz="16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/>
              <a:t>   Encourages technology developments within the automotive industry by use of IoT, sensors, and machine learning in building more safety transportation systems.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3. SDG 11: </a:t>
            </a:r>
            <a:r>
              <a:rPr lang="en-US" altLang="en-US" sz="1600"/>
              <a:t>Sustainable Cities and Communities</a:t>
            </a:r>
            <a:endParaRPr lang="en-US" altLang="en-US" sz="1600"/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altLang="en-US" sz="1600"/>
              <a:t>      Improves road safety, contributing to safer and more sustainable urban mobility (Target 11.2).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4.SDG 12: </a:t>
            </a:r>
            <a:r>
              <a:rPr lang="en-US" altLang="en-US" sz="1600"/>
              <a:t>Responsible Consumption and Production</a:t>
            </a:r>
            <a:endParaRPr lang="en-US" altLang="en-US" sz="1600"/>
          </a:p>
          <a:p>
            <a: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en-US" altLang="en-US" sz="1600" b="1"/>
              <a:t>     </a:t>
            </a:r>
            <a:r>
              <a:rPr lang="en-US" altLang="en-US" sz="1600"/>
              <a:t>Promotes responsible use of vehicles and decreases waste and environmental damage caused by accidents.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5. SDG 13: </a:t>
            </a:r>
            <a:r>
              <a:rPr lang="en-US" altLang="en-US" sz="1600"/>
              <a:t>Climate Action</a:t>
            </a:r>
            <a:endParaRPr lang="en-US" altLang="en-US" sz="16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/>
              <a:t>- Avoids traffic congestion and pollution resulting from accidents, promoting environmental sustainability.</a:t>
            </a:r>
            <a:endParaRPr lang="en-US" altLang="en-US" sz="1600"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altLang="en-US" sz="1600" b="1"/>
              <a:t>6. SDG 16: </a:t>
            </a:r>
            <a:r>
              <a:rPr lang="en-US" altLang="en-US" sz="1600"/>
              <a:t>Peace, Justice, and Strong Institutions-</a:t>
            </a:r>
            <a:endParaRPr lang="en-US" altLang="en-US" sz="16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600"/>
              <a:t>  Promotes law enforcement work to prevent drunk driving, leading to safer and more responsible communities.</a:t>
            </a:r>
            <a:endParaRPr lang="en-US" altLang="en-US" sz="1600"/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Technology and Tools</a:t>
            </a:r>
            <a:endParaRPr sz="48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Write List the technologies, tools, and platforms you plan to use.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Mention any IoT components, sensors, or embedded systems involved.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066800" y="76199"/>
            <a:ext cx="6477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Plan</a:t>
            </a:r>
            <a:endParaRPr sz="5400" b="1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 the steps required to implement your solution.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on which level project is to be implemented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5545</Words>
  <Application>WPS Presentation</Application>
  <PresentationFormat>On-screen Show (4:3)</PresentationFormat>
  <Paragraphs>167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Problem Statement</vt:lpstr>
      <vt:lpstr>PowerPoint 演示文稿</vt:lpstr>
      <vt:lpstr>Proposed Solution</vt:lpstr>
      <vt:lpstr>PowerPoint 演示文稿</vt:lpstr>
      <vt:lpstr>PowerPoint 演示文稿</vt:lpstr>
      <vt:lpstr>SDG’s Covered </vt:lpstr>
      <vt:lpstr>Technology and Tools</vt:lpstr>
      <vt:lpstr>Implementation Plan</vt:lpstr>
      <vt:lpstr>Impact and Benefits</vt:lpstr>
      <vt:lpstr>Budget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Tanish Wadhwa</cp:lastModifiedBy>
  <cp:revision>3</cp:revision>
  <dcterms:created xsi:type="dcterms:W3CDTF">2010-04-09T07:36:00Z</dcterms:created>
  <dcterms:modified xsi:type="dcterms:W3CDTF">2024-12-17T17:09:21Z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019FF062D568430B9A80481725F9288B_12</vt:lpwstr>
  </property>
  <property fmtid="{D5CDD505-2E9C-101B-9397-08002B2CF9AE}" pid="3" name="KSOProductBuildVer">
    <vt:lpwstr>1033-12.2.0.19307</vt:lpwstr>
  </property>
</Properties>
</file>