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/>
              <a:t>INTEL PRODUCT SENTIMENT ANALYSIS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7489596" cy="68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Harnessing the Power of Reviews: How Sentiment Analysis Shapes Intel's Future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-465138" y="-2879745"/>
            <a:ext cx="6096001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600" dirty="0"/>
              <a:t>USER  SENTIMENT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26" y="1523999"/>
            <a:ext cx="7163114" cy="1596273"/>
          </a:xfrm>
        </p:spPr>
        <p:txBody>
          <a:bodyPr>
            <a:normAutofit/>
          </a:bodyPr>
          <a:lstStyle/>
          <a:p>
            <a:r>
              <a:rPr lang="en-US" sz="4600" b="1" dirty="0" smtClean="0"/>
              <a:t>Why sentiment analysis matters?</a:t>
            </a:r>
            <a:endParaRPr lang="en-IN" sz="4600" b="1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99" y="1159497"/>
            <a:ext cx="4204356" cy="509990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95926" y="3240282"/>
            <a:ext cx="730577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Knows what customers REALLY think: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 Uncovers emotions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 opinions behind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Identifies weaknesses: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 Helps pinpoint areas for improvement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based on customer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Smarter decisions: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 Informs product development, marketing,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customer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Happier customers: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 Shows you listen, leading to loyalty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Competitive edge: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 Understand customer needs better than competitors. </a:t>
            </a:r>
          </a:p>
        </p:txBody>
      </p:sp>
    </p:spTree>
    <p:extLst>
      <p:ext uri="{BB962C8B-B14F-4D97-AF65-F5344CB8AC3E}">
        <p14:creationId xmlns:p14="http://schemas.microsoft.com/office/powerpoint/2010/main" val="7127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50069"/>
            <a:ext cx="4998563" cy="961535"/>
          </a:xfrm>
        </p:spPr>
        <p:txBody>
          <a:bodyPr>
            <a:noAutofit/>
          </a:bodyPr>
          <a:lstStyle/>
          <a:p>
            <a:r>
              <a:rPr lang="en-US" sz="4600" b="1" dirty="0" smtClean="0">
                <a:solidFill>
                  <a:schemeClr val="accent4"/>
                </a:solidFill>
              </a:rPr>
              <a:t>Methodology</a:t>
            </a:r>
            <a:endParaRPr lang="en-IN" sz="46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Data is Collected from Amazon, Flipkart, PC Benchmark and stored in CSV and JSON Files.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is preprocessed using Enhanced AI like </a:t>
            </a:r>
            <a:r>
              <a:rPr lang="en-US" dirty="0" err="1" smtClean="0"/>
              <a:t>Chatgbt</a:t>
            </a:r>
            <a:r>
              <a:rPr lang="en-US" dirty="0" smtClean="0"/>
              <a:t>, Monica, Claud to clean the data.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Using Natural Language Processing Toolkit ,Predictive analytics and sentiment tracking we classified into negative or positive sentiments.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We used EDA as the base so MODELS used is Support Vector Machine(SVM) and little of LSTM.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Basic tools used are pandas, </a:t>
            </a:r>
            <a:r>
              <a:rPr lang="en-US" dirty="0" err="1" smtClean="0"/>
              <a:t>Numpy</a:t>
            </a:r>
            <a:r>
              <a:rPr lang="en-US" dirty="0" smtClean="0"/>
              <a:t> and Python along with some NLP tools.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2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3999"/>
            <a:ext cx="6873240" cy="123086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Insights </a:t>
            </a:r>
            <a:endParaRPr lang="en-IN" sz="4800" b="1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6" y="750888"/>
            <a:ext cx="4656841" cy="5065450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12422" y="2992069"/>
            <a:ext cx="658226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Positive Sentiment: Brand recognition, reliability, strong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performance (depending on the product)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Negative Sentiment: Pricing competitiveness, occasional performance issues </a:t>
            </a:r>
          </a:p>
        </p:txBody>
      </p:sp>
    </p:spTree>
    <p:extLst>
      <p:ext uri="{BB962C8B-B14F-4D97-AF65-F5344CB8AC3E}">
        <p14:creationId xmlns:p14="http://schemas.microsoft.com/office/powerpoint/2010/main" val="19012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7223" y="1838227"/>
            <a:ext cx="8491982" cy="13763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   FUTURE OF INTEL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7202" y="3030862"/>
            <a:ext cx="919514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 on their foundry and process technology plans.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ahead of the innovation curve, particularly in AI and HPC.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 to the evolving tech landscape and address user concerns.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Focus on specific markets, sustainability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1078</TotalTime>
  <Words>246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Vapor Trail</vt:lpstr>
      <vt:lpstr>INTEL PRODUCT SENTIMENT ANALYSIS</vt:lpstr>
      <vt:lpstr>Why sentiment analysis matters?</vt:lpstr>
      <vt:lpstr>Methodology</vt:lpstr>
      <vt:lpstr>Insights </vt:lpstr>
      <vt:lpstr>   FUTURE OF INTEL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PRODUCT SENTIMENT ANALYSIS</dc:title>
  <dc:creator>Tanisha</dc:creator>
  <cp:lastModifiedBy>Tanisha</cp:lastModifiedBy>
  <cp:revision>17</cp:revision>
  <dcterms:created xsi:type="dcterms:W3CDTF">2024-07-10T18:34:40Z</dcterms:created>
  <dcterms:modified xsi:type="dcterms:W3CDTF">2024-07-11T12:33:38Z</dcterms:modified>
</cp:coreProperties>
</file>