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102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Tanisha Sharma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Tanisha Sharma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VIT, Chennai, Computer Science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Encryption before hiding</a:t>
            </a:r>
            <a:r>
              <a:rPr lang="en-IN" dirty="0"/>
              <a:t>: Add AES encryption for enhanced security.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Support for audio &amp; video steganography</a:t>
            </a:r>
            <a:r>
              <a:rPr lang="en-IN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Develop a GUI</a:t>
            </a:r>
            <a:r>
              <a:rPr lang="en-IN" dirty="0"/>
              <a:t> for user-friendly interaction.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Cloud integration</a:t>
            </a:r>
            <a:r>
              <a:rPr lang="en-IN" dirty="0"/>
              <a:t> to share images with hidden data securely.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With the increasing need for data security, traditional encryption techniques may not be sufficient. Steganography provides a method to hide secret messages inside images, ensuring that sensitive information remains undetectable to unauthorized users.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89EE435-F1C8-6E76-5C62-82EED4D265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1325" y="1087438"/>
            <a:ext cx="11614150" cy="556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OpenCV, NumPy, PIL (Pillow), OS 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2ECC88B-31B1-AD33-74D3-1EE2532F65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Least Significant Bit (LSB)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modification for efficient and imperceptible data hiding.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password protection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decrypting hidden messages.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Maintains the original image quality while embedding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Works with any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standard image formats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like PNG and JPG. 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5FFB84F-BB60-EA3C-ED59-53D7973662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 experts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covert communication.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Journalists &amp; Whistleblowers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share sensitive information securely.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Forensic investigators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embedding metadata into images.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General users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who need a secure way to transmit private data. 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E71DEE-EF4B-4F74-3F73-397C79D171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7060" y="4177487"/>
            <a:ext cx="3162741" cy="92405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6C8259-54DE-814B-D4C8-E57A22EBE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329" y="2188866"/>
            <a:ext cx="3286584" cy="11622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E61F85-F67C-2691-A30B-F9FB3BFAEE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1003" y="2233416"/>
            <a:ext cx="3096057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Steganography is a powerful method for secure data hiding, ensuring </a:t>
            </a:r>
            <a:r>
              <a:rPr lang="en-US" b="1" dirty="0"/>
              <a:t>confidentiality and stealth in communication</a:t>
            </a:r>
            <a:r>
              <a:rPr lang="en-US" dirty="0"/>
              <a:t>. This project demonstrates an efficient approach using </a:t>
            </a:r>
            <a:r>
              <a:rPr lang="en-US" b="1" dirty="0"/>
              <a:t>Python and OpenCV</a:t>
            </a:r>
            <a:r>
              <a:rPr lang="en-US" dirty="0"/>
              <a:t>, making it a practical solution for secure message embedding.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https://github.com/tanisha1030/Steganography.git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38</TotalTime>
  <Words>279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Tanisha  Sharma</cp:lastModifiedBy>
  <cp:revision>32</cp:revision>
  <dcterms:created xsi:type="dcterms:W3CDTF">2021-05-26T16:50:10Z</dcterms:created>
  <dcterms:modified xsi:type="dcterms:W3CDTF">2025-02-26T17:19:55Z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