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118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60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8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98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91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05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73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04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99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64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1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0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1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4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11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75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0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1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41C4A-282A-3AA2-4E49-692710BE30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Universal File Information Extractor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689E9-B092-F5F4-06BE-34D75DDD99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By:- Tanisha Sharma</a:t>
            </a:r>
          </a:p>
        </p:txBody>
      </p:sp>
    </p:spTree>
    <p:extLst>
      <p:ext uri="{BB962C8B-B14F-4D97-AF65-F5344CB8AC3E}">
        <p14:creationId xmlns:p14="http://schemas.microsoft.com/office/powerpoint/2010/main" val="140284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US" dirty="0"/>
              <a:t>Simple web tool that can analyze documents in an instant.</a:t>
            </a:r>
          </a:p>
          <a:p>
            <a:r>
              <a:rPr lang="en-US" dirty="0"/>
              <a:t>Handles Word, Excel, PowerPoint, and PDF documents.</a:t>
            </a:r>
          </a:p>
          <a:p>
            <a:r>
              <a:rPr lang="en-US" dirty="0"/>
              <a:t>Shows content summaries such as text, tables, and images.</a:t>
            </a:r>
          </a:p>
          <a:p>
            <a:r>
              <a:rPr lang="en-US" dirty="0"/>
              <a:t>Handles structured report downloads in JSON and Excel formats.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Tool?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US" dirty="0"/>
              <a:t>Makes document analysis easy for everyone—no technical expertise needed.</a:t>
            </a:r>
          </a:p>
          <a:p>
            <a:r>
              <a:rPr lang="en-US" dirty="0"/>
              <a:t>Saves time summarizing large files automatically.</a:t>
            </a:r>
          </a:p>
          <a:p>
            <a:r>
              <a:rPr lang="en-US" dirty="0"/>
              <a:t>Makes reviewing, sharing, and storing critical information easy.</a:t>
            </a:r>
          </a:p>
          <a:p>
            <a:r>
              <a:rPr lang="en-US" dirty="0"/>
              <a:t>Perfect for students, teachers, businesses, and researchers.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US" dirty="0"/>
              <a:t>File Upload: Choose a file to analyze (PDF, DOCX, PPTX, XLSX).</a:t>
            </a:r>
          </a:p>
          <a:p>
            <a:r>
              <a:rPr lang="en-US" dirty="0"/>
              <a:t>Content Breakdown: See word and character counts, tables, and images.</a:t>
            </a:r>
          </a:p>
          <a:p>
            <a:r>
              <a:rPr lang="en-US" dirty="0"/>
              <a:t>Interactive Display: See content page by page or slide by slide.</a:t>
            </a:r>
          </a:p>
          <a:p>
            <a:r>
              <a:rPr lang="en-US" dirty="0"/>
              <a:t>Download Options: Download summaries in Excel or full data in JSON.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use?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US" dirty="0"/>
              <a:t>Step 1: You upload a document.</a:t>
            </a:r>
          </a:p>
          <a:p>
            <a:r>
              <a:rPr lang="en-US" dirty="0"/>
              <a:t>Step 2: The tool reads the file and extracts text, images, and tables.</a:t>
            </a:r>
          </a:p>
          <a:p>
            <a:r>
              <a:rPr lang="en-US" dirty="0"/>
              <a:t>Step 3: It counts and arranges this information into a tidy summary.</a:t>
            </a:r>
          </a:p>
          <a:p>
            <a:r>
              <a:rPr lang="en-US" dirty="0"/>
              <a:t>Step 4: You review the results and save reports if needed.</a:t>
            </a:r>
          </a:p>
          <a:p>
            <a:r>
              <a:rPr lang="en-US" dirty="0"/>
              <a:t>(No coding for the user.)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of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9AF610-2765-C151-139C-85DEB47DC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102" y="2355379"/>
            <a:ext cx="7066742" cy="3247976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2EA46-529A-9791-EBB6-A6B1EF8C8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8F5B-D0B8-892D-E20D-064B6CBA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of Output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5AB841-0651-EF2B-1CC7-3158C06E6E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600" y="2761227"/>
            <a:ext cx="6346825" cy="2986546"/>
          </a:xfrm>
        </p:spPr>
      </p:pic>
    </p:spTree>
    <p:extLst>
      <p:ext uri="{BB962C8B-B14F-4D97-AF65-F5344CB8AC3E}">
        <p14:creationId xmlns:p14="http://schemas.microsoft.com/office/powerpoint/2010/main" val="399789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3836F2-0796-5D4F-6BF6-94CD8902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63719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</TotalTime>
  <Words>228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Universal File Information Extractor</vt:lpstr>
      <vt:lpstr>Summary</vt:lpstr>
      <vt:lpstr>Why This Tool?</vt:lpstr>
      <vt:lpstr>Key Features</vt:lpstr>
      <vt:lpstr>How to use?</vt:lpstr>
      <vt:lpstr>Example of Output</vt:lpstr>
      <vt:lpstr>Example of Output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Tanisha Sharma</dc:creator>
  <cp:keywords/>
  <dc:description>generated using python-pptx</dc:description>
  <cp:lastModifiedBy>Tanisha  Sharma</cp:lastModifiedBy>
  <cp:revision>10</cp:revision>
  <dcterms:created xsi:type="dcterms:W3CDTF">2013-01-27T09:14:16Z</dcterms:created>
  <dcterms:modified xsi:type="dcterms:W3CDTF">2025-07-12T13:33:00Z</dcterms:modified>
  <cp:category/>
</cp:coreProperties>
</file>