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5B3"/>
    <a:srgbClr val="4B4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9278-F19B-68E4-FE71-83C698671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23A3-583D-BEFE-C661-5E3FFD82B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EADC-C872-56DC-D0D9-A9D8BCBE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727E-1C94-2B29-A8B1-AD4CBD60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DE9-68BB-D654-01E7-6817614C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070-3134-E118-BAED-94FA529E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B823-081B-8AA2-B0C1-6EA7C727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F9D3-8051-9622-D451-106B67F1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F138-76CA-A17B-DB2B-00F1C071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9321-A0F8-3710-FAD0-4D2827F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7830A-6B70-7269-023D-70F48EF75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725F-A502-06FB-BD5A-93DA07B4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2494-9A59-285A-DDBA-A37D947A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C309-3594-FE98-5252-12346EB2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A108-82E4-4CAE-FA97-F36CE936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2F6-CFB6-0BAF-DFDF-2F123B86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ED21-DD53-6FC5-8830-8EA9182AD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C38E-1EBF-3759-26CD-AC3DB909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1D47-5C85-E82C-3FAE-73C8F69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9C24-D338-4BAF-967F-19E0E1F8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381D-3209-AE6E-7F50-7F2DCA45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3885-8F21-BD9A-3972-8888EE19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31291-3117-CD89-B8A3-C0AA0EA9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82B7-0027-83BE-5B61-085F95C5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F5A5-3CD7-8F12-E025-A0D944CD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C84D-7C2F-C16E-DA00-C45F581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2AA4-53EC-F191-7202-914A483B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634C1-29D6-136E-7223-FF5A0E69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72725-E1A0-AB25-7FD6-BFBD3E02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4FA6-737A-2472-3DCF-6F1ED429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65B06-A08F-C1CE-27C6-0D300787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36F-3595-EB75-238D-BEEC532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4B0D-DB1D-92EE-6F5B-D7836CC2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1969A-2E14-2868-430A-248D1332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D65FF-CAF7-08F8-DB3B-3209FCB6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7BFD0-34C7-B74B-8ABB-485314101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C79DD-5B63-4B08-08D7-2106415A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EB5C-D870-6DDC-25AE-025414EA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973F3-5947-D3F6-D4F9-9AB5D0B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771B-320D-3CD2-9DD2-1305154D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28C45-8EAF-3BBC-7231-B023998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B1A79-CC22-7C50-7B6C-F8ABFE6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4A04-DB6F-F533-1DA9-9C419797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CDBAA-0D52-23C4-F7C2-1129EE98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2EBC-0480-D6AB-5BB9-88ADC416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74E45-9D1F-FB40-79D2-F01314C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7F32-6138-A329-793E-65F96600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E729-519E-53CA-9613-D98BCABA4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CEAAA-BB4B-9D0F-A5B9-E7F20478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EA548-7325-4740-8229-8329C2DC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4DB7E-D6A4-A4C8-4E71-FE14D8FD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37E9-749C-2B05-79C4-8D84CB82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C042-2667-6659-3F8E-435F5EFE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2A35-607A-42C4-6132-B2B7CD14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F3231-1F08-F832-1C56-7F8423549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83A8-1D74-DA71-0909-389C6733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C926-5209-61E5-D2A3-98C4F89B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18770-0CD1-A693-AE74-4B0883E5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1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9CCC3-32F7-6634-F3CF-3F1389D8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A8F7-356B-8FD4-093D-6FCD8148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2A7C-1EE0-EF8C-03FB-4A842D400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E020E-870C-4D09-9A0F-B82AD1B7FF5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D54B-689C-D8FD-52E9-FCF590FAA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E571-C459-40FE-B024-306C6E3E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B6EF5-F364-4D47-91C8-5636F9907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nature-mountain-beautiful-nature-foggy-mountain-522120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E800E5-1D26-4FA3-54C1-0505164BE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7E763BE-03D7-27C0-F8F6-B002520AE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614140 w 12192000"/>
              <a:gd name="connsiteY0" fmla="*/ 3445973 h 6858000"/>
              <a:gd name="connsiteX1" fmla="*/ 3875647 w 12192000"/>
              <a:gd name="connsiteY1" fmla="*/ 4031844 h 6858000"/>
              <a:gd name="connsiteX2" fmla="*/ 3359669 w 12192000"/>
              <a:gd name="connsiteY2" fmla="*/ 4031844 h 6858000"/>
              <a:gd name="connsiteX3" fmla="*/ 7756826 w 12192000"/>
              <a:gd name="connsiteY3" fmla="*/ 3306743 h 6858000"/>
              <a:gd name="connsiteX4" fmla="*/ 7756826 w 12192000"/>
              <a:gd name="connsiteY4" fmla="*/ 4167231 h 6858000"/>
              <a:gd name="connsiteX5" fmla="*/ 7674484 w 12192000"/>
              <a:gd name="connsiteY5" fmla="*/ 4424873 h 6858000"/>
              <a:gd name="connsiteX6" fmla="*/ 7498774 w 12192000"/>
              <a:gd name="connsiteY6" fmla="*/ 4502112 h 6858000"/>
              <a:gd name="connsiteX7" fmla="*/ 7467424 w 12192000"/>
              <a:gd name="connsiteY7" fmla="*/ 4504086 h 6858000"/>
              <a:gd name="connsiteX8" fmla="*/ 7512060 w 12192000"/>
              <a:gd name="connsiteY8" fmla="*/ 4455549 h 6858000"/>
              <a:gd name="connsiteX9" fmla="*/ 7597113 w 12192000"/>
              <a:gd name="connsiteY9" fmla="*/ 4164173 h 6858000"/>
              <a:gd name="connsiteX10" fmla="*/ 7597113 w 12192000"/>
              <a:gd name="connsiteY10" fmla="*/ 3602681 h 6858000"/>
              <a:gd name="connsiteX11" fmla="*/ 7625483 w 12192000"/>
              <a:gd name="connsiteY11" fmla="*/ 3441269 h 6858000"/>
              <a:gd name="connsiteX12" fmla="*/ 7712938 w 12192000"/>
              <a:gd name="connsiteY12" fmla="*/ 3329050 h 6858000"/>
              <a:gd name="connsiteX13" fmla="*/ 9863325 w 12192000"/>
              <a:gd name="connsiteY13" fmla="*/ 3261160 h 6858000"/>
              <a:gd name="connsiteX14" fmla="*/ 9928559 w 12192000"/>
              <a:gd name="connsiteY14" fmla="*/ 3299174 h 6858000"/>
              <a:gd name="connsiteX15" fmla="*/ 9985259 w 12192000"/>
              <a:gd name="connsiteY15" fmla="*/ 3478019 h 6858000"/>
              <a:gd name="connsiteX16" fmla="*/ 9985259 w 12192000"/>
              <a:gd name="connsiteY16" fmla="*/ 4297869 h 6858000"/>
              <a:gd name="connsiteX17" fmla="*/ 9926407 w 12192000"/>
              <a:gd name="connsiteY17" fmla="*/ 4476064 h 6858000"/>
              <a:gd name="connsiteX18" fmla="*/ 9913035 w 12192000"/>
              <a:gd name="connsiteY18" fmla="*/ 4484162 h 6858000"/>
              <a:gd name="connsiteX19" fmla="*/ 9824265 w 12192000"/>
              <a:gd name="connsiteY19" fmla="*/ 4447846 h 6858000"/>
              <a:gd name="connsiteX20" fmla="*/ 9713224 w 12192000"/>
              <a:gd name="connsiteY20" fmla="*/ 4329051 h 6858000"/>
              <a:gd name="connsiteX21" fmla="*/ 9559946 w 12192000"/>
              <a:gd name="connsiteY21" fmla="*/ 4115930 h 6858000"/>
              <a:gd name="connsiteX22" fmla="*/ 9508820 w 12192000"/>
              <a:gd name="connsiteY22" fmla="*/ 4039790 h 6858000"/>
              <a:gd name="connsiteX23" fmla="*/ 9439471 w 12192000"/>
              <a:gd name="connsiteY23" fmla="*/ 3937709 h 6858000"/>
              <a:gd name="connsiteX24" fmla="*/ 9380659 w 12192000"/>
              <a:gd name="connsiteY24" fmla="*/ 3848552 h 6858000"/>
              <a:gd name="connsiteX25" fmla="*/ 9152968 w 12192000"/>
              <a:gd name="connsiteY25" fmla="*/ 3784710 h 6858000"/>
              <a:gd name="connsiteX26" fmla="*/ 8965532 w 12192000"/>
              <a:gd name="connsiteY26" fmla="*/ 3702519 h 6858000"/>
              <a:gd name="connsiteX27" fmla="*/ 8870908 w 12192000"/>
              <a:gd name="connsiteY27" fmla="*/ 3649824 h 6858000"/>
              <a:gd name="connsiteX28" fmla="*/ 8833560 w 12192000"/>
              <a:gd name="connsiteY28" fmla="*/ 3627229 h 6858000"/>
              <a:gd name="connsiteX29" fmla="*/ 8869934 w 12192000"/>
              <a:gd name="connsiteY29" fmla="*/ 3626906 h 6858000"/>
              <a:gd name="connsiteX30" fmla="*/ 9097981 w 12192000"/>
              <a:gd name="connsiteY30" fmla="*/ 3618474 h 6858000"/>
              <a:gd name="connsiteX31" fmla="*/ 9404988 w 12192000"/>
              <a:gd name="connsiteY31" fmla="*/ 3567068 h 6858000"/>
              <a:gd name="connsiteX32" fmla="*/ 9654320 w 12192000"/>
              <a:gd name="connsiteY32" fmla="*/ 3477784 h 6858000"/>
              <a:gd name="connsiteX33" fmla="*/ 9843535 w 12192000"/>
              <a:gd name="connsiteY33" fmla="*/ 3305045 h 6858000"/>
              <a:gd name="connsiteX34" fmla="*/ 8246424 w 12192000"/>
              <a:gd name="connsiteY34" fmla="*/ 2643821 h 6858000"/>
              <a:gd name="connsiteX35" fmla="*/ 8803550 w 12192000"/>
              <a:gd name="connsiteY35" fmla="*/ 2643821 h 6858000"/>
              <a:gd name="connsiteX36" fmla="*/ 9363598 w 12192000"/>
              <a:gd name="connsiteY36" fmla="*/ 3077088 h 6858000"/>
              <a:gd name="connsiteX37" fmla="*/ 9303360 w 12192000"/>
              <a:gd name="connsiteY37" fmla="*/ 3324947 h 6858000"/>
              <a:gd name="connsiteX38" fmla="*/ 9119320 w 12192000"/>
              <a:gd name="connsiteY38" fmla="*/ 3467537 h 6858000"/>
              <a:gd name="connsiteX39" fmla="*/ 8794811 w 12192000"/>
              <a:gd name="connsiteY39" fmla="*/ 3514712 h 6858000"/>
              <a:gd name="connsiteX40" fmla="*/ 8246424 w 12192000"/>
              <a:gd name="connsiteY40" fmla="*/ 3514712 h 6858000"/>
              <a:gd name="connsiteX41" fmla="*/ 600956 w 12192000"/>
              <a:gd name="connsiteY41" fmla="*/ 2431368 h 6858000"/>
              <a:gd name="connsiteX42" fmla="*/ 600956 w 12192000"/>
              <a:gd name="connsiteY42" fmla="*/ 2544124 h 6858000"/>
              <a:gd name="connsiteX43" fmla="*/ 656871 w 12192000"/>
              <a:gd name="connsiteY43" fmla="*/ 2544124 h 6858000"/>
              <a:gd name="connsiteX44" fmla="*/ 862133 w 12192000"/>
              <a:gd name="connsiteY44" fmla="*/ 2581180 h 6858000"/>
              <a:gd name="connsiteX45" fmla="*/ 988532 w 12192000"/>
              <a:gd name="connsiteY45" fmla="*/ 2685069 h 6858000"/>
              <a:gd name="connsiteX46" fmla="*/ 1031209 w 12192000"/>
              <a:gd name="connsiteY46" fmla="*/ 2849173 h 6858000"/>
              <a:gd name="connsiteX47" fmla="*/ 1031209 w 12192000"/>
              <a:gd name="connsiteY47" fmla="*/ 3998824 h 6858000"/>
              <a:gd name="connsiteX48" fmla="*/ 985877 w 12192000"/>
              <a:gd name="connsiteY48" fmla="*/ 4222585 h 6858000"/>
              <a:gd name="connsiteX49" fmla="*/ 845153 w 12192000"/>
              <a:gd name="connsiteY49" fmla="*/ 4356935 h 6858000"/>
              <a:gd name="connsiteX50" fmla="*/ 564584 w 12192000"/>
              <a:gd name="connsiteY50" fmla="*/ 4412038 h 6858000"/>
              <a:gd name="connsiteX51" fmla="*/ 564584 w 12192000"/>
              <a:gd name="connsiteY51" fmla="*/ 4523287 h 6858000"/>
              <a:gd name="connsiteX52" fmla="*/ 1685792 w 12192000"/>
              <a:gd name="connsiteY52" fmla="*/ 4523287 h 6858000"/>
              <a:gd name="connsiteX53" fmla="*/ 1685792 w 12192000"/>
              <a:gd name="connsiteY53" fmla="*/ 4411714 h 6858000"/>
              <a:gd name="connsiteX54" fmla="*/ 1489002 w 12192000"/>
              <a:gd name="connsiteY54" fmla="*/ 4396553 h 6858000"/>
              <a:gd name="connsiteX55" fmla="*/ 1323600 w 12192000"/>
              <a:gd name="connsiteY55" fmla="*/ 4352252 h 6858000"/>
              <a:gd name="connsiteX56" fmla="*/ 1184463 w 12192000"/>
              <a:gd name="connsiteY56" fmla="*/ 4188300 h 6858000"/>
              <a:gd name="connsiteX57" fmla="*/ 1145449 w 12192000"/>
              <a:gd name="connsiteY57" fmla="*/ 3918754 h 6858000"/>
              <a:gd name="connsiteX58" fmla="*/ 1145449 w 12192000"/>
              <a:gd name="connsiteY58" fmla="*/ 2740497 h 6858000"/>
              <a:gd name="connsiteX59" fmla="*/ 2856445 w 12192000"/>
              <a:gd name="connsiteY59" fmla="*/ 4544058 h 6858000"/>
              <a:gd name="connsiteX60" fmla="*/ 2862963 w 12192000"/>
              <a:gd name="connsiteY60" fmla="*/ 4544058 h 6858000"/>
              <a:gd name="connsiteX61" fmla="*/ 2862963 w 12192000"/>
              <a:gd name="connsiteY61" fmla="*/ 4551933 h 6858000"/>
              <a:gd name="connsiteX62" fmla="*/ 3478578 w 12192000"/>
              <a:gd name="connsiteY62" fmla="*/ 4551933 h 6858000"/>
              <a:gd name="connsiteX63" fmla="*/ 3478578 w 12192000"/>
              <a:gd name="connsiteY63" fmla="*/ 4473110 h 6858000"/>
              <a:gd name="connsiteX64" fmla="*/ 3401425 w 12192000"/>
              <a:gd name="connsiteY64" fmla="*/ 4465201 h 6858000"/>
              <a:gd name="connsiteX65" fmla="*/ 3363235 w 12192000"/>
              <a:gd name="connsiteY65" fmla="*/ 4449181 h 6858000"/>
              <a:gd name="connsiteX66" fmla="*/ 3297829 w 12192000"/>
              <a:gd name="connsiteY66" fmla="*/ 4384772 h 6858000"/>
              <a:gd name="connsiteX67" fmla="*/ 3274968 w 12192000"/>
              <a:gd name="connsiteY67" fmla="*/ 4302472 h 6858000"/>
              <a:gd name="connsiteX68" fmla="*/ 3297179 w 12192000"/>
              <a:gd name="connsiteY68" fmla="*/ 4190550 h 6858000"/>
              <a:gd name="connsiteX69" fmla="*/ 3335161 w 12192000"/>
              <a:gd name="connsiteY69" fmla="*/ 4109960 h 6858000"/>
              <a:gd name="connsiteX70" fmla="*/ 3902949 w 12192000"/>
              <a:gd name="connsiteY70" fmla="*/ 4109960 h 6858000"/>
              <a:gd name="connsiteX71" fmla="*/ 3921000 w 12192000"/>
              <a:gd name="connsiteY71" fmla="*/ 4150142 h 6858000"/>
              <a:gd name="connsiteX72" fmla="*/ 3934740 w 12192000"/>
              <a:gd name="connsiteY72" fmla="*/ 4178673 h 6858000"/>
              <a:gd name="connsiteX73" fmla="*/ 3943035 w 12192000"/>
              <a:gd name="connsiteY73" fmla="*/ 4197359 h 6858000"/>
              <a:gd name="connsiteX74" fmla="*/ 4005821 w 12192000"/>
              <a:gd name="connsiteY74" fmla="*/ 4341008 h 6858000"/>
              <a:gd name="connsiteX75" fmla="*/ 4019753 w 12192000"/>
              <a:gd name="connsiteY75" fmla="*/ 4403458 h 6858000"/>
              <a:gd name="connsiteX76" fmla="*/ 3990444 w 12192000"/>
              <a:gd name="connsiteY76" fmla="*/ 4454440 h 6858000"/>
              <a:gd name="connsiteX77" fmla="*/ 3887370 w 12192000"/>
              <a:gd name="connsiteY77" fmla="*/ 4471761 h 6858000"/>
              <a:gd name="connsiteX78" fmla="*/ 3760159 w 12192000"/>
              <a:gd name="connsiteY78" fmla="*/ 4471761 h 6858000"/>
              <a:gd name="connsiteX79" fmla="*/ 3760159 w 12192000"/>
              <a:gd name="connsiteY79" fmla="*/ 4551933 h 6858000"/>
              <a:gd name="connsiteX80" fmla="*/ 4421937 w 12192000"/>
              <a:gd name="connsiteY80" fmla="*/ 4551933 h 6858000"/>
              <a:gd name="connsiteX81" fmla="*/ 4421937 w 12192000"/>
              <a:gd name="connsiteY81" fmla="*/ 4577401 h 6858000"/>
              <a:gd name="connsiteX82" fmla="*/ 6257049 w 12192000"/>
              <a:gd name="connsiteY82" fmla="*/ 4577401 h 6858000"/>
              <a:gd name="connsiteX83" fmla="*/ 6257049 w 12192000"/>
              <a:gd name="connsiteY83" fmla="*/ 4461678 h 6858000"/>
              <a:gd name="connsiteX84" fmla="*/ 5918967 w 12192000"/>
              <a:gd name="connsiteY84" fmla="*/ 4461678 h 6858000"/>
              <a:gd name="connsiteX85" fmla="*/ 5582090 w 12192000"/>
              <a:gd name="connsiteY85" fmla="*/ 4121648 h 6858000"/>
              <a:gd name="connsiteX86" fmla="*/ 5582090 w 12192000"/>
              <a:gd name="connsiteY86" fmla="*/ 2598238 h 6858000"/>
              <a:gd name="connsiteX87" fmla="*/ 5657130 w 12192000"/>
              <a:gd name="connsiteY87" fmla="*/ 2598238 h 6858000"/>
              <a:gd name="connsiteX88" fmla="*/ 6220260 w 12192000"/>
              <a:gd name="connsiteY88" fmla="*/ 2897468 h 6858000"/>
              <a:gd name="connsiteX89" fmla="*/ 6307937 w 12192000"/>
              <a:gd name="connsiteY89" fmla="*/ 3043574 h 6858000"/>
              <a:gd name="connsiteX90" fmla="*/ 6374548 w 12192000"/>
              <a:gd name="connsiteY90" fmla="*/ 3202368 h 6858000"/>
              <a:gd name="connsiteX91" fmla="*/ 5905362 w 12192000"/>
              <a:gd name="connsiteY91" fmla="*/ 3202368 h 6858000"/>
              <a:gd name="connsiteX92" fmla="*/ 5905362 w 12192000"/>
              <a:gd name="connsiteY92" fmla="*/ 3280484 h 6858000"/>
              <a:gd name="connsiteX93" fmla="*/ 5983367 w 12192000"/>
              <a:gd name="connsiteY93" fmla="*/ 3280484 h 6858000"/>
              <a:gd name="connsiteX94" fmla="*/ 6218774 w 12192000"/>
              <a:gd name="connsiteY94" fmla="*/ 3515973 h 6858000"/>
              <a:gd name="connsiteX95" fmla="*/ 6218774 w 12192000"/>
              <a:gd name="connsiteY95" fmla="*/ 4209543 h 6858000"/>
              <a:gd name="connsiteX96" fmla="*/ 6399691 w 12192000"/>
              <a:gd name="connsiteY96" fmla="*/ 4556713 h 6858000"/>
              <a:gd name="connsiteX97" fmla="*/ 6620147 w 12192000"/>
              <a:gd name="connsiteY97" fmla="*/ 4647597 h 6858000"/>
              <a:gd name="connsiteX98" fmla="*/ 6924598 w 12192000"/>
              <a:gd name="connsiteY98" fmla="*/ 4680408 h 6858000"/>
              <a:gd name="connsiteX99" fmla="*/ 7288117 w 12192000"/>
              <a:gd name="connsiteY99" fmla="*/ 4620215 h 6858000"/>
              <a:gd name="connsiteX100" fmla="*/ 7332067 w 12192000"/>
              <a:gd name="connsiteY100" fmla="*/ 4602166 h 6858000"/>
              <a:gd name="connsiteX101" fmla="*/ 7332067 w 12192000"/>
              <a:gd name="connsiteY101" fmla="*/ 4622984 h 6858000"/>
              <a:gd name="connsiteX102" fmla="*/ 8675981 w 12192000"/>
              <a:gd name="connsiteY102" fmla="*/ 4622984 h 6858000"/>
              <a:gd name="connsiteX103" fmla="*/ 8675981 w 12192000"/>
              <a:gd name="connsiteY103" fmla="*/ 4507261 h 6858000"/>
              <a:gd name="connsiteX104" fmla="*/ 8585132 w 12192000"/>
              <a:gd name="connsiteY104" fmla="*/ 4507261 h 6858000"/>
              <a:gd name="connsiteX105" fmla="*/ 8329136 w 12192000"/>
              <a:gd name="connsiteY105" fmla="*/ 4424560 h 6858000"/>
              <a:gd name="connsiteX106" fmla="*/ 8246424 w 12192000"/>
              <a:gd name="connsiteY106" fmla="*/ 4167092 h 6858000"/>
              <a:gd name="connsiteX107" fmla="*/ 8246424 w 12192000"/>
              <a:gd name="connsiteY107" fmla="*/ 3627468 h 6858000"/>
              <a:gd name="connsiteX108" fmla="*/ 8656740 w 12192000"/>
              <a:gd name="connsiteY108" fmla="*/ 3627468 h 6858000"/>
              <a:gd name="connsiteX109" fmla="*/ 9360050 w 12192000"/>
              <a:gd name="connsiteY109" fmla="*/ 4622984 h 6858000"/>
              <a:gd name="connsiteX110" fmla="*/ 10168444 w 12192000"/>
              <a:gd name="connsiteY110" fmla="*/ 4622984 h 6858000"/>
              <a:gd name="connsiteX111" fmla="*/ 10168444 w 12192000"/>
              <a:gd name="connsiteY111" fmla="*/ 4613578 h 6858000"/>
              <a:gd name="connsiteX112" fmla="*/ 11267720 w 12192000"/>
              <a:gd name="connsiteY112" fmla="*/ 4613578 h 6858000"/>
              <a:gd name="connsiteX113" fmla="*/ 11267720 w 12192000"/>
              <a:gd name="connsiteY113" fmla="*/ 3993065 h 6858000"/>
              <a:gd name="connsiteX114" fmla="*/ 11193185 w 12192000"/>
              <a:gd name="connsiteY114" fmla="*/ 3993065 h 6858000"/>
              <a:gd name="connsiteX115" fmla="*/ 11124400 w 12192000"/>
              <a:gd name="connsiteY115" fmla="*/ 4199164 h 6858000"/>
              <a:gd name="connsiteX116" fmla="*/ 10976679 w 12192000"/>
              <a:gd name="connsiteY116" fmla="*/ 4400477 h 6858000"/>
              <a:gd name="connsiteX117" fmla="*/ 10858718 w 12192000"/>
              <a:gd name="connsiteY117" fmla="*/ 4477501 h 6858000"/>
              <a:gd name="connsiteX118" fmla="*/ 10715791 w 12192000"/>
              <a:gd name="connsiteY118" fmla="*/ 4521161 h 6858000"/>
              <a:gd name="connsiteX119" fmla="*/ 10534658 w 12192000"/>
              <a:gd name="connsiteY119" fmla="*/ 4535462 h 6858000"/>
              <a:gd name="connsiteX120" fmla="*/ 10324448 w 12192000"/>
              <a:gd name="connsiteY120" fmla="*/ 4535462 h 6858000"/>
              <a:gd name="connsiteX121" fmla="*/ 10324448 w 12192000"/>
              <a:gd name="connsiteY121" fmla="*/ 3946507 h 6858000"/>
              <a:gd name="connsiteX122" fmla="*/ 10361322 w 12192000"/>
              <a:gd name="connsiteY122" fmla="*/ 3946507 h 6858000"/>
              <a:gd name="connsiteX123" fmla="*/ 10601532 w 12192000"/>
              <a:gd name="connsiteY123" fmla="*/ 4048922 h 6858000"/>
              <a:gd name="connsiteX124" fmla="*/ 10653470 w 12192000"/>
              <a:gd name="connsiteY124" fmla="*/ 4129624 h 6858000"/>
              <a:gd name="connsiteX125" fmla="*/ 10689413 w 12192000"/>
              <a:gd name="connsiteY125" fmla="*/ 4233645 h 6858000"/>
              <a:gd name="connsiteX126" fmla="*/ 10720425 w 12192000"/>
              <a:gd name="connsiteY126" fmla="*/ 4389123 h 6858000"/>
              <a:gd name="connsiteX127" fmla="*/ 10795088 w 12192000"/>
              <a:gd name="connsiteY127" fmla="*/ 4389123 h 6858000"/>
              <a:gd name="connsiteX128" fmla="*/ 10795088 w 12192000"/>
              <a:gd name="connsiteY128" fmla="*/ 3424025 h 6858000"/>
              <a:gd name="connsiteX129" fmla="*/ 10719846 w 12192000"/>
              <a:gd name="connsiteY129" fmla="*/ 3424025 h 6858000"/>
              <a:gd name="connsiteX130" fmla="*/ 10695499 w 12192000"/>
              <a:gd name="connsiteY130" fmla="*/ 3569433 h 6858000"/>
              <a:gd name="connsiteX131" fmla="*/ 10624450 w 12192000"/>
              <a:gd name="connsiteY131" fmla="*/ 3736345 h 6858000"/>
              <a:gd name="connsiteX132" fmla="*/ 10377446 w 12192000"/>
              <a:gd name="connsiteY132" fmla="*/ 3870447 h 6858000"/>
              <a:gd name="connsiteX133" fmla="*/ 10324448 w 12192000"/>
              <a:gd name="connsiteY133" fmla="*/ 3870447 h 6858000"/>
              <a:gd name="connsiteX134" fmla="*/ 10324448 w 12192000"/>
              <a:gd name="connsiteY134" fmla="*/ 3242434 h 6858000"/>
              <a:gd name="connsiteX135" fmla="*/ 10580011 w 12192000"/>
              <a:gd name="connsiteY135" fmla="*/ 3242434 h 6858000"/>
              <a:gd name="connsiteX136" fmla="*/ 10883177 w 12192000"/>
              <a:gd name="connsiteY136" fmla="*/ 3293826 h 6858000"/>
              <a:gd name="connsiteX137" fmla="*/ 11000898 w 12192000"/>
              <a:gd name="connsiteY137" fmla="*/ 3391295 h 6858000"/>
              <a:gd name="connsiteX138" fmla="*/ 11085952 w 12192000"/>
              <a:gd name="connsiteY138" fmla="*/ 3525051 h 6858000"/>
              <a:gd name="connsiteX139" fmla="*/ 11162976 w 12192000"/>
              <a:gd name="connsiteY139" fmla="*/ 3750318 h 6858000"/>
              <a:gd name="connsiteX140" fmla="*/ 11230444 w 12192000"/>
              <a:gd name="connsiteY140" fmla="*/ 3750318 h 6858000"/>
              <a:gd name="connsiteX141" fmla="*/ 11230444 w 12192000"/>
              <a:gd name="connsiteY141" fmla="*/ 3164318 h 6858000"/>
              <a:gd name="connsiteX142" fmla="*/ 9895657 w 12192000"/>
              <a:gd name="connsiteY142" fmla="*/ 3164318 h 6858000"/>
              <a:gd name="connsiteX143" fmla="*/ 9906606 w 12192000"/>
              <a:gd name="connsiteY143" fmla="*/ 3082906 h 6858000"/>
              <a:gd name="connsiteX144" fmla="*/ 9867000 w 12192000"/>
              <a:gd name="connsiteY144" fmla="*/ 2901788 h 6858000"/>
              <a:gd name="connsiteX145" fmla="*/ 9710883 w 12192000"/>
              <a:gd name="connsiteY145" fmla="*/ 2734415 h 6858000"/>
              <a:gd name="connsiteX146" fmla="*/ 9453264 w 12192000"/>
              <a:gd name="connsiteY146" fmla="*/ 2579063 h 6858000"/>
              <a:gd name="connsiteX147" fmla="*/ 8937309 w 12192000"/>
              <a:gd name="connsiteY147" fmla="*/ 2531065 h 6858000"/>
              <a:gd name="connsiteX148" fmla="*/ 7332067 w 12192000"/>
              <a:gd name="connsiteY148" fmla="*/ 2531065 h 6858000"/>
              <a:gd name="connsiteX149" fmla="*/ 7332067 w 12192000"/>
              <a:gd name="connsiteY149" fmla="*/ 2643821 h 6858000"/>
              <a:gd name="connsiteX150" fmla="*/ 7417005 w 12192000"/>
              <a:gd name="connsiteY150" fmla="*/ 2643821 h 6858000"/>
              <a:gd name="connsiteX151" fmla="*/ 7674983 w 12192000"/>
              <a:gd name="connsiteY151" fmla="*/ 2725722 h 6858000"/>
              <a:gd name="connsiteX152" fmla="*/ 7756826 w 12192000"/>
              <a:gd name="connsiteY152" fmla="*/ 2983851 h 6858000"/>
              <a:gd name="connsiteX153" fmla="*/ 7756826 w 12192000"/>
              <a:gd name="connsiteY153" fmla="*/ 3202368 h 6858000"/>
              <a:gd name="connsiteX154" fmla="*/ 7166125 w 12192000"/>
              <a:gd name="connsiteY154" fmla="*/ 3202368 h 6858000"/>
              <a:gd name="connsiteX155" fmla="*/ 7166125 w 12192000"/>
              <a:gd name="connsiteY155" fmla="*/ 3280002 h 6858000"/>
              <a:gd name="connsiteX156" fmla="*/ 7308907 w 12192000"/>
              <a:gd name="connsiteY156" fmla="*/ 3292031 h 6858000"/>
              <a:gd name="connsiteX157" fmla="*/ 7388509 w 12192000"/>
              <a:gd name="connsiteY157" fmla="*/ 3324970 h 6858000"/>
              <a:gd name="connsiteX158" fmla="*/ 7520025 w 12192000"/>
              <a:gd name="connsiteY158" fmla="*/ 3635941 h 6858000"/>
              <a:gd name="connsiteX159" fmla="*/ 7520025 w 12192000"/>
              <a:gd name="connsiteY159" fmla="*/ 4139987 h 6858000"/>
              <a:gd name="connsiteX160" fmla="*/ 7405822 w 12192000"/>
              <a:gd name="connsiteY160" fmla="*/ 4470615 h 6858000"/>
              <a:gd name="connsiteX161" fmla="*/ 7356665 w 12192000"/>
              <a:gd name="connsiteY161" fmla="*/ 4507261 h 6858000"/>
              <a:gd name="connsiteX162" fmla="*/ 7332067 w 12192000"/>
              <a:gd name="connsiteY162" fmla="*/ 4507261 h 6858000"/>
              <a:gd name="connsiteX163" fmla="*/ 7332067 w 12192000"/>
              <a:gd name="connsiteY163" fmla="*/ 4525375 h 6858000"/>
              <a:gd name="connsiteX164" fmla="*/ 7237215 w 12192000"/>
              <a:gd name="connsiteY164" fmla="*/ 4566839 h 6858000"/>
              <a:gd name="connsiteX165" fmla="*/ 7005187 w 12192000"/>
              <a:gd name="connsiteY165" fmla="*/ 4602292 h 6858000"/>
              <a:gd name="connsiteX166" fmla="*/ 6762640 w 12192000"/>
              <a:gd name="connsiteY166" fmla="*/ 4557179 h 6858000"/>
              <a:gd name="connsiteX167" fmla="*/ 6608873 w 12192000"/>
              <a:gd name="connsiteY167" fmla="*/ 4429799 h 6858000"/>
              <a:gd name="connsiteX168" fmla="*/ 6555907 w 12192000"/>
              <a:gd name="connsiteY168" fmla="*/ 4230710 h 6858000"/>
              <a:gd name="connsiteX169" fmla="*/ 6555907 w 12192000"/>
              <a:gd name="connsiteY169" fmla="*/ 3574640 h 6858000"/>
              <a:gd name="connsiteX170" fmla="*/ 6558180 w 12192000"/>
              <a:gd name="connsiteY170" fmla="*/ 3574537 h 6858000"/>
              <a:gd name="connsiteX171" fmla="*/ 6558180 w 12192000"/>
              <a:gd name="connsiteY171" fmla="*/ 3480005 h 6858000"/>
              <a:gd name="connsiteX172" fmla="*/ 6559494 w 12192000"/>
              <a:gd name="connsiteY172" fmla="*/ 3459204 h 6858000"/>
              <a:gd name="connsiteX173" fmla="*/ 6613306 w 12192000"/>
              <a:gd name="connsiteY173" fmla="*/ 3337417 h 6858000"/>
              <a:gd name="connsiteX174" fmla="*/ 6790416 w 12192000"/>
              <a:gd name="connsiteY174" fmla="*/ 3280484 h 6858000"/>
              <a:gd name="connsiteX175" fmla="*/ 6923923 w 12192000"/>
              <a:gd name="connsiteY175" fmla="*/ 3280484 h 6858000"/>
              <a:gd name="connsiteX176" fmla="*/ 6923923 w 12192000"/>
              <a:gd name="connsiteY176" fmla="*/ 3202368 h 6858000"/>
              <a:gd name="connsiteX177" fmla="*/ 6558180 w 12192000"/>
              <a:gd name="connsiteY177" fmla="*/ 3202368 h 6858000"/>
              <a:gd name="connsiteX178" fmla="*/ 6558180 w 12192000"/>
              <a:gd name="connsiteY178" fmla="*/ 2485482 h 6858000"/>
              <a:gd name="connsiteX179" fmla="*/ 4115012 w 12192000"/>
              <a:gd name="connsiteY179" fmla="*/ 2485482 h 6858000"/>
              <a:gd name="connsiteX180" fmla="*/ 4115012 w 12192000"/>
              <a:gd name="connsiteY180" fmla="*/ 3576368 h 6858000"/>
              <a:gd name="connsiteX181" fmla="*/ 4223201 w 12192000"/>
              <a:gd name="connsiteY181" fmla="*/ 3576368 h 6858000"/>
              <a:gd name="connsiteX182" fmla="*/ 4260987 w 12192000"/>
              <a:gd name="connsiteY182" fmla="*/ 3325866 h 6858000"/>
              <a:gd name="connsiteX183" fmla="*/ 4429425 w 12192000"/>
              <a:gd name="connsiteY183" fmla="*/ 2925866 h 6858000"/>
              <a:gd name="connsiteX184" fmla="*/ 4994201 w 12192000"/>
              <a:gd name="connsiteY184" fmla="*/ 2598238 h 6858000"/>
              <a:gd name="connsiteX185" fmla="*/ 5095459 w 12192000"/>
              <a:gd name="connsiteY185" fmla="*/ 2598238 h 6858000"/>
              <a:gd name="connsiteX186" fmla="*/ 5095459 w 12192000"/>
              <a:gd name="connsiteY186" fmla="*/ 4121648 h 6858000"/>
              <a:gd name="connsiteX187" fmla="*/ 4755638 w 12192000"/>
              <a:gd name="connsiteY187" fmla="*/ 4461678 h 6858000"/>
              <a:gd name="connsiteX188" fmla="*/ 4498812 w 12192000"/>
              <a:gd name="connsiteY188" fmla="*/ 4461678 h 6858000"/>
              <a:gd name="connsiteX189" fmla="*/ 4469218 w 12192000"/>
              <a:gd name="connsiteY189" fmla="*/ 4456866 h 6858000"/>
              <a:gd name="connsiteX190" fmla="*/ 4400369 w 12192000"/>
              <a:gd name="connsiteY190" fmla="*/ 4407641 h 6858000"/>
              <a:gd name="connsiteX191" fmla="*/ 4345580 w 12192000"/>
              <a:gd name="connsiteY191" fmla="*/ 4333388 h 6858000"/>
              <a:gd name="connsiteX192" fmla="*/ 3771513 w 12192000"/>
              <a:gd name="connsiteY192" fmla="*/ 3074921 h 6858000"/>
              <a:gd name="connsiteX193" fmla="*/ 3706904 w 12192000"/>
              <a:gd name="connsiteY193" fmla="*/ 3074921 h 6858000"/>
              <a:gd name="connsiteX194" fmla="*/ 3254588 w 12192000"/>
              <a:gd name="connsiteY194" fmla="*/ 4099553 h 6858000"/>
              <a:gd name="connsiteX195" fmla="*/ 3052071 w 12192000"/>
              <a:gd name="connsiteY195" fmla="*/ 4403554 h 6858000"/>
              <a:gd name="connsiteX196" fmla="*/ 2974709 w 12192000"/>
              <a:gd name="connsiteY196" fmla="*/ 4451180 h 6858000"/>
              <a:gd name="connsiteX197" fmla="*/ 2948060 w 12192000"/>
              <a:gd name="connsiteY197" fmla="*/ 4458750 h 6858000"/>
              <a:gd name="connsiteX198" fmla="*/ 2948060 w 12192000"/>
              <a:gd name="connsiteY198" fmla="*/ 3060289 h 6858000"/>
              <a:gd name="connsiteX199" fmla="*/ 3054696 w 12192000"/>
              <a:gd name="connsiteY199" fmla="*/ 2674069 h 6858000"/>
              <a:gd name="connsiteX200" fmla="*/ 3365400 w 12192000"/>
              <a:gd name="connsiteY200" fmla="*/ 2544124 h 6858000"/>
              <a:gd name="connsiteX201" fmla="*/ 3416887 w 12192000"/>
              <a:gd name="connsiteY201" fmla="*/ 2544124 h 6858000"/>
              <a:gd name="connsiteX202" fmla="*/ 3416887 w 12192000"/>
              <a:gd name="connsiteY202" fmla="*/ 2431368 h 6858000"/>
              <a:gd name="connsiteX203" fmla="*/ 2350157 w 12192000"/>
              <a:gd name="connsiteY203" fmla="*/ 2431368 h 6858000"/>
              <a:gd name="connsiteX204" fmla="*/ 2350157 w 12192000"/>
              <a:gd name="connsiteY204" fmla="*/ 2542131 h 6858000"/>
              <a:gd name="connsiteX205" fmla="*/ 2526905 w 12192000"/>
              <a:gd name="connsiteY205" fmla="*/ 2564686 h 6858000"/>
              <a:gd name="connsiteX206" fmla="*/ 2621475 w 12192000"/>
              <a:gd name="connsiteY206" fmla="*/ 2605231 h 6858000"/>
              <a:gd name="connsiteX207" fmla="*/ 2779123 w 12192000"/>
              <a:gd name="connsiteY207" fmla="*/ 2782641 h 6858000"/>
              <a:gd name="connsiteX208" fmla="*/ 2830853 w 12192000"/>
              <a:gd name="connsiteY208" fmla="*/ 3048837 h 6858000"/>
              <a:gd name="connsiteX209" fmla="*/ 2830853 w 12192000"/>
              <a:gd name="connsiteY209" fmla="*/ 3895712 h 6858000"/>
              <a:gd name="connsiteX210" fmla="*/ 1460071 w 12192000"/>
              <a:gd name="connsiteY210" fmla="*/ 2431368 h 6858000"/>
              <a:gd name="connsiteX211" fmla="*/ 0 w 12192000"/>
              <a:gd name="connsiteY211" fmla="*/ 0 h 6858000"/>
              <a:gd name="connsiteX212" fmla="*/ 12192000 w 12192000"/>
              <a:gd name="connsiteY212" fmla="*/ 0 h 6858000"/>
              <a:gd name="connsiteX213" fmla="*/ 12192000 w 12192000"/>
              <a:gd name="connsiteY213" fmla="*/ 6858000 h 6858000"/>
              <a:gd name="connsiteX214" fmla="*/ 0 w 12192000"/>
              <a:gd name="connsiteY2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2192000" h="6858000">
                <a:moveTo>
                  <a:pt x="3614140" y="3445973"/>
                </a:moveTo>
                <a:lnTo>
                  <a:pt x="3875647" y="4031844"/>
                </a:lnTo>
                <a:lnTo>
                  <a:pt x="3359669" y="4031844"/>
                </a:lnTo>
                <a:close/>
                <a:moveTo>
                  <a:pt x="7756826" y="3306743"/>
                </a:moveTo>
                <a:lnTo>
                  <a:pt x="7756826" y="4167231"/>
                </a:lnTo>
                <a:cubicBezTo>
                  <a:pt x="7756826" y="4284067"/>
                  <a:pt x="7729379" y="4369948"/>
                  <a:pt x="7674484" y="4424873"/>
                </a:cubicBezTo>
                <a:cubicBezTo>
                  <a:pt x="7633314" y="4466067"/>
                  <a:pt x="7574744" y="4491813"/>
                  <a:pt x="7498774" y="4502112"/>
                </a:cubicBezTo>
                <a:lnTo>
                  <a:pt x="7467424" y="4504086"/>
                </a:lnTo>
                <a:lnTo>
                  <a:pt x="7512060" y="4455549"/>
                </a:lnTo>
                <a:cubicBezTo>
                  <a:pt x="7568762" y="4377316"/>
                  <a:pt x="7597113" y="4280191"/>
                  <a:pt x="7597113" y="4164173"/>
                </a:cubicBezTo>
                <a:lnTo>
                  <a:pt x="7597113" y="3602681"/>
                </a:lnTo>
                <a:cubicBezTo>
                  <a:pt x="7597113" y="3540165"/>
                  <a:pt x="7606570" y="3486361"/>
                  <a:pt x="7625483" y="3441269"/>
                </a:cubicBezTo>
                <a:cubicBezTo>
                  <a:pt x="7644397" y="3396178"/>
                  <a:pt x="7673548" y="3358771"/>
                  <a:pt x="7712938" y="3329050"/>
                </a:cubicBezTo>
                <a:close/>
                <a:moveTo>
                  <a:pt x="9863325" y="3261160"/>
                </a:moveTo>
                <a:lnTo>
                  <a:pt x="9928559" y="3299174"/>
                </a:lnTo>
                <a:cubicBezTo>
                  <a:pt x="9966359" y="3337001"/>
                  <a:pt x="9985259" y="3396616"/>
                  <a:pt x="9985259" y="3478019"/>
                </a:cubicBezTo>
                <a:lnTo>
                  <a:pt x="9985259" y="4297869"/>
                </a:lnTo>
                <a:cubicBezTo>
                  <a:pt x="9985259" y="4377067"/>
                  <a:pt x="9965642" y="4436465"/>
                  <a:pt x="9926407" y="4476064"/>
                </a:cubicBezTo>
                <a:lnTo>
                  <a:pt x="9913035" y="4484162"/>
                </a:lnTo>
                <a:lnTo>
                  <a:pt x="9824265" y="4447846"/>
                </a:lnTo>
                <a:cubicBezTo>
                  <a:pt x="9797977" y="4427894"/>
                  <a:pt x="9760963" y="4388296"/>
                  <a:pt x="9713224" y="4329051"/>
                </a:cubicBezTo>
                <a:cubicBezTo>
                  <a:pt x="9665485" y="4269807"/>
                  <a:pt x="9614393" y="4198766"/>
                  <a:pt x="9559946" y="4115930"/>
                </a:cubicBezTo>
                <a:cubicBezTo>
                  <a:pt x="9539608" y="4085840"/>
                  <a:pt x="9522566" y="4060460"/>
                  <a:pt x="9508820" y="4039790"/>
                </a:cubicBezTo>
                <a:cubicBezTo>
                  <a:pt x="9495072" y="4019120"/>
                  <a:pt x="9471957" y="3985093"/>
                  <a:pt x="9439471" y="3937709"/>
                </a:cubicBezTo>
                <a:lnTo>
                  <a:pt x="9380659" y="3848552"/>
                </a:lnTo>
                <a:cubicBezTo>
                  <a:pt x="9292136" y="3828523"/>
                  <a:pt x="9216239" y="3807242"/>
                  <a:pt x="9152968" y="3784710"/>
                </a:cubicBezTo>
                <a:cubicBezTo>
                  <a:pt x="9089698" y="3762177"/>
                  <a:pt x="9027219" y="3734780"/>
                  <a:pt x="8965532" y="3702519"/>
                </a:cubicBezTo>
                <a:cubicBezTo>
                  <a:pt x="8934689" y="3686388"/>
                  <a:pt x="8903148" y="3668823"/>
                  <a:pt x="8870908" y="3649824"/>
                </a:cubicBezTo>
                <a:lnTo>
                  <a:pt x="8833560" y="3627229"/>
                </a:lnTo>
                <a:lnTo>
                  <a:pt x="8869934" y="3626906"/>
                </a:lnTo>
                <a:cubicBezTo>
                  <a:pt x="8962319" y="3625782"/>
                  <a:pt x="9038335" y="3622971"/>
                  <a:pt x="9097981" y="3618474"/>
                </a:cubicBezTo>
                <a:cubicBezTo>
                  <a:pt x="9199440" y="3609711"/>
                  <a:pt x="9301776" y="3592576"/>
                  <a:pt x="9404988" y="3567068"/>
                </a:cubicBezTo>
                <a:cubicBezTo>
                  <a:pt x="9508201" y="3541561"/>
                  <a:pt x="9591312" y="3511799"/>
                  <a:pt x="9654320" y="3477784"/>
                </a:cubicBezTo>
                <a:cubicBezTo>
                  <a:pt x="9738416" y="3428438"/>
                  <a:pt x="9801487" y="3370858"/>
                  <a:pt x="9843535" y="3305045"/>
                </a:cubicBezTo>
                <a:close/>
                <a:moveTo>
                  <a:pt x="8246424" y="2643821"/>
                </a:moveTo>
                <a:lnTo>
                  <a:pt x="8803550" y="2643821"/>
                </a:lnTo>
                <a:cubicBezTo>
                  <a:pt x="9176915" y="2643821"/>
                  <a:pt x="9363598" y="2788243"/>
                  <a:pt x="9363598" y="3077088"/>
                </a:cubicBezTo>
                <a:cubicBezTo>
                  <a:pt x="9363598" y="3178716"/>
                  <a:pt x="9343518" y="3261336"/>
                  <a:pt x="9303360" y="3324947"/>
                </a:cubicBezTo>
                <a:cubicBezTo>
                  <a:pt x="9263201" y="3388557"/>
                  <a:pt x="9201855" y="3436088"/>
                  <a:pt x="9119320" y="3467537"/>
                </a:cubicBezTo>
                <a:cubicBezTo>
                  <a:pt x="9036785" y="3498987"/>
                  <a:pt x="8928616" y="3514712"/>
                  <a:pt x="8794811" y="3514712"/>
                </a:cubicBezTo>
                <a:lnTo>
                  <a:pt x="8246424" y="3514712"/>
                </a:lnTo>
                <a:close/>
                <a:moveTo>
                  <a:pt x="600956" y="2431368"/>
                </a:moveTo>
                <a:lnTo>
                  <a:pt x="600956" y="2544124"/>
                </a:lnTo>
                <a:lnTo>
                  <a:pt x="656871" y="2544124"/>
                </a:lnTo>
                <a:cubicBezTo>
                  <a:pt x="737898" y="2544124"/>
                  <a:pt x="806319" y="2556476"/>
                  <a:pt x="862133" y="2581180"/>
                </a:cubicBezTo>
                <a:cubicBezTo>
                  <a:pt x="917947" y="2605884"/>
                  <a:pt x="960080" y="2640514"/>
                  <a:pt x="988532" y="2685069"/>
                </a:cubicBezTo>
                <a:cubicBezTo>
                  <a:pt x="1016983" y="2729624"/>
                  <a:pt x="1031209" y="2784325"/>
                  <a:pt x="1031209" y="2849173"/>
                </a:cubicBezTo>
                <a:lnTo>
                  <a:pt x="1031209" y="3998824"/>
                </a:lnTo>
                <a:cubicBezTo>
                  <a:pt x="1031209" y="4088583"/>
                  <a:pt x="1016099" y="4163171"/>
                  <a:pt x="985877" y="4222585"/>
                </a:cubicBezTo>
                <a:cubicBezTo>
                  <a:pt x="955656" y="4282000"/>
                  <a:pt x="908748" y="4326783"/>
                  <a:pt x="845153" y="4356935"/>
                </a:cubicBezTo>
                <a:cubicBezTo>
                  <a:pt x="781557" y="4387087"/>
                  <a:pt x="688034" y="4405454"/>
                  <a:pt x="564584" y="4412038"/>
                </a:cubicBezTo>
                <a:lnTo>
                  <a:pt x="564584" y="4523287"/>
                </a:lnTo>
                <a:lnTo>
                  <a:pt x="1685792" y="4523287"/>
                </a:lnTo>
                <a:lnTo>
                  <a:pt x="1685792" y="4411714"/>
                </a:lnTo>
                <a:cubicBezTo>
                  <a:pt x="1593729" y="4408159"/>
                  <a:pt x="1528132" y="4403105"/>
                  <a:pt x="1489002" y="4396553"/>
                </a:cubicBezTo>
                <a:cubicBezTo>
                  <a:pt x="1416181" y="4387960"/>
                  <a:pt x="1361046" y="4373193"/>
                  <a:pt x="1323600" y="4352252"/>
                </a:cubicBezTo>
                <a:cubicBezTo>
                  <a:pt x="1256852" y="4308284"/>
                  <a:pt x="1210473" y="4253633"/>
                  <a:pt x="1184463" y="4188300"/>
                </a:cubicBezTo>
                <a:cubicBezTo>
                  <a:pt x="1158454" y="4122966"/>
                  <a:pt x="1145449" y="4033117"/>
                  <a:pt x="1145449" y="3918754"/>
                </a:cubicBezTo>
                <a:lnTo>
                  <a:pt x="1145449" y="2740497"/>
                </a:lnTo>
                <a:lnTo>
                  <a:pt x="2856445" y="4544058"/>
                </a:lnTo>
                <a:lnTo>
                  <a:pt x="2862963" y="4544058"/>
                </a:lnTo>
                <a:lnTo>
                  <a:pt x="2862963" y="4551933"/>
                </a:lnTo>
                <a:lnTo>
                  <a:pt x="3478578" y="4551933"/>
                </a:lnTo>
                <a:lnTo>
                  <a:pt x="3478578" y="4473110"/>
                </a:lnTo>
                <a:cubicBezTo>
                  <a:pt x="3440258" y="4471194"/>
                  <a:pt x="3414541" y="4468557"/>
                  <a:pt x="3401425" y="4465201"/>
                </a:cubicBezTo>
                <a:cubicBezTo>
                  <a:pt x="3388309" y="4461844"/>
                  <a:pt x="3375579" y="4456504"/>
                  <a:pt x="3363235" y="4449181"/>
                </a:cubicBezTo>
                <a:cubicBezTo>
                  <a:pt x="3334872" y="4433206"/>
                  <a:pt x="3313071" y="4411737"/>
                  <a:pt x="3297829" y="4384772"/>
                </a:cubicBezTo>
                <a:cubicBezTo>
                  <a:pt x="3282589" y="4357807"/>
                  <a:pt x="3274968" y="4330374"/>
                  <a:pt x="3274968" y="4302472"/>
                </a:cubicBezTo>
                <a:cubicBezTo>
                  <a:pt x="3274968" y="4268757"/>
                  <a:pt x="3282372" y="4231449"/>
                  <a:pt x="3297179" y="4190550"/>
                </a:cubicBezTo>
                <a:lnTo>
                  <a:pt x="3335161" y="4109960"/>
                </a:lnTo>
                <a:lnTo>
                  <a:pt x="3902949" y="4109960"/>
                </a:lnTo>
                <a:lnTo>
                  <a:pt x="3921000" y="4150142"/>
                </a:lnTo>
                <a:cubicBezTo>
                  <a:pt x="3926107" y="4159671"/>
                  <a:pt x="3930687" y="4169182"/>
                  <a:pt x="3934740" y="4178673"/>
                </a:cubicBezTo>
                <a:cubicBezTo>
                  <a:pt x="3938792" y="4188165"/>
                  <a:pt x="3941557" y="4194393"/>
                  <a:pt x="3943035" y="4197359"/>
                </a:cubicBezTo>
                <a:cubicBezTo>
                  <a:pt x="3975604" y="4267413"/>
                  <a:pt x="3996533" y="4315296"/>
                  <a:pt x="4005821" y="4341008"/>
                </a:cubicBezTo>
                <a:cubicBezTo>
                  <a:pt x="4015110" y="4366721"/>
                  <a:pt x="4019753" y="4387537"/>
                  <a:pt x="4019753" y="4403458"/>
                </a:cubicBezTo>
                <a:cubicBezTo>
                  <a:pt x="4019753" y="4425899"/>
                  <a:pt x="4009984" y="4442893"/>
                  <a:pt x="3990444" y="4454440"/>
                </a:cubicBezTo>
                <a:cubicBezTo>
                  <a:pt x="3970904" y="4465988"/>
                  <a:pt x="3936546" y="4471761"/>
                  <a:pt x="3887370" y="4471761"/>
                </a:cubicBezTo>
                <a:lnTo>
                  <a:pt x="3760159" y="4471761"/>
                </a:lnTo>
                <a:lnTo>
                  <a:pt x="3760159" y="4551933"/>
                </a:lnTo>
                <a:lnTo>
                  <a:pt x="4421937" y="4551933"/>
                </a:lnTo>
                <a:lnTo>
                  <a:pt x="4421937" y="4577401"/>
                </a:lnTo>
                <a:lnTo>
                  <a:pt x="6257049" y="4577401"/>
                </a:lnTo>
                <a:lnTo>
                  <a:pt x="6257049" y="4461678"/>
                </a:lnTo>
                <a:lnTo>
                  <a:pt x="5918967" y="4461678"/>
                </a:lnTo>
                <a:cubicBezTo>
                  <a:pt x="5694383" y="4461678"/>
                  <a:pt x="5582090" y="4348335"/>
                  <a:pt x="5582090" y="4121648"/>
                </a:cubicBezTo>
                <a:lnTo>
                  <a:pt x="5582090" y="2598238"/>
                </a:lnTo>
                <a:lnTo>
                  <a:pt x="5657130" y="2598238"/>
                </a:lnTo>
                <a:cubicBezTo>
                  <a:pt x="5885546" y="2598238"/>
                  <a:pt x="6073256" y="2697981"/>
                  <a:pt x="6220260" y="2897468"/>
                </a:cubicBezTo>
                <a:cubicBezTo>
                  <a:pt x="6252749" y="2943465"/>
                  <a:pt x="6281975" y="2992166"/>
                  <a:pt x="6307937" y="3043574"/>
                </a:cubicBezTo>
                <a:lnTo>
                  <a:pt x="6374548" y="3202368"/>
                </a:lnTo>
                <a:lnTo>
                  <a:pt x="5905362" y="3202368"/>
                </a:lnTo>
                <a:lnTo>
                  <a:pt x="5905362" y="3280484"/>
                </a:lnTo>
                <a:lnTo>
                  <a:pt x="5983367" y="3280484"/>
                </a:lnTo>
                <a:cubicBezTo>
                  <a:pt x="6140304" y="3280484"/>
                  <a:pt x="6218774" y="3358980"/>
                  <a:pt x="6218774" y="3515973"/>
                </a:cubicBezTo>
                <a:lnTo>
                  <a:pt x="6218774" y="4209543"/>
                </a:lnTo>
                <a:cubicBezTo>
                  <a:pt x="6218774" y="4358698"/>
                  <a:pt x="6279080" y="4474421"/>
                  <a:pt x="6399691" y="4556713"/>
                </a:cubicBezTo>
                <a:cubicBezTo>
                  <a:pt x="6455558" y="4595429"/>
                  <a:pt x="6529044" y="4625723"/>
                  <a:pt x="6620147" y="4647597"/>
                </a:cubicBezTo>
                <a:cubicBezTo>
                  <a:pt x="6711251" y="4669471"/>
                  <a:pt x="6812734" y="4680408"/>
                  <a:pt x="6924598" y="4680408"/>
                </a:cubicBezTo>
                <a:cubicBezTo>
                  <a:pt x="7075766" y="4680408"/>
                  <a:pt x="7196939" y="4660343"/>
                  <a:pt x="7288117" y="4620215"/>
                </a:cubicBezTo>
                <a:lnTo>
                  <a:pt x="7332067" y="4602166"/>
                </a:lnTo>
                <a:lnTo>
                  <a:pt x="7332067" y="4622984"/>
                </a:lnTo>
                <a:lnTo>
                  <a:pt x="8675981" y="4622984"/>
                </a:lnTo>
                <a:lnTo>
                  <a:pt x="8675981" y="4507261"/>
                </a:lnTo>
                <a:lnTo>
                  <a:pt x="8585132" y="4507261"/>
                </a:lnTo>
                <a:cubicBezTo>
                  <a:pt x="8469610" y="4507261"/>
                  <a:pt x="8384278" y="4479694"/>
                  <a:pt x="8329136" y="4424560"/>
                </a:cubicBezTo>
                <a:cubicBezTo>
                  <a:pt x="8273995" y="4369426"/>
                  <a:pt x="8246424" y="4283604"/>
                  <a:pt x="8246424" y="4167092"/>
                </a:cubicBezTo>
                <a:lnTo>
                  <a:pt x="8246424" y="3627468"/>
                </a:lnTo>
                <a:lnTo>
                  <a:pt x="8656740" y="3627468"/>
                </a:lnTo>
                <a:lnTo>
                  <a:pt x="9360050" y="4622984"/>
                </a:lnTo>
                <a:lnTo>
                  <a:pt x="10168444" y="4622984"/>
                </a:lnTo>
                <a:lnTo>
                  <a:pt x="10168444" y="4613578"/>
                </a:lnTo>
                <a:lnTo>
                  <a:pt x="11267720" y="4613578"/>
                </a:lnTo>
                <a:lnTo>
                  <a:pt x="11267720" y="3993065"/>
                </a:lnTo>
                <a:lnTo>
                  <a:pt x="11193185" y="3993065"/>
                </a:lnTo>
                <a:cubicBezTo>
                  <a:pt x="11167703" y="4083773"/>
                  <a:pt x="11144774" y="4152472"/>
                  <a:pt x="11124400" y="4199164"/>
                </a:cubicBezTo>
                <a:cubicBezTo>
                  <a:pt x="11089389" y="4279604"/>
                  <a:pt x="11040148" y="4346708"/>
                  <a:pt x="10976679" y="4400477"/>
                </a:cubicBezTo>
                <a:cubicBezTo>
                  <a:pt x="10939719" y="4432255"/>
                  <a:pt x="10900399" y="4457929"/>
                  <a:pt x="10858718" y="4477501"/>
                </a:cubicBezTo>
                <a:cubicBezTo>
                  <a:pt x="10817037" y="4497073"/>
                  <a:pt x="10769394" y="4511626"/>
                  <a:pt x="10715791" y="4521161"/>
                </a:cubicBezTo>
                <a:cubicBezTo>
                  <a:pt x="10662188" y="4530695"/>
                  <a:pt x="10601810" y="4535462"/>
                  <a:pt x="10534658" y="4535462"/>
                </a:cubicBezTo>
                <a:lnTo>
                  <a:pt x="10324448" y="4535462"/>
                </a:lnTo>
                <a:lnTo>
                  <a:pt x="10324448" y="3946507"/>
                </a:lnTo>
                <a:lnTo>
                  <a:pt x="10361322" y="3946507"/>
                </a:lnTo>
                <a:cubicBezTo>
                  <a:pt x="10466130" y="3946507"/>
                  <a:pt x="10546200" y="3980646"/>
                  <a:pt x="10601532" y="4048922"/>
                </a:cubicBezTo>
                <a:cubicBezTo>
                  <a:pt x="10623063" y="4076524"/>
                  <a:pt x="10640376" y="4103425"/>
                  <a:pt x="10653470" y="4129624"/>
                </a:cubicBezTo>
                <a:cubicBezTo>
                  <a:pt x="10666564" y="4155823"/>
                  <a:pt x="10678545" y="4190497"/>
                  <a:pt x="10689413" y="4233645"/>
                </a:cubicBezTo>
                <a:cubicBezTo>
                  <a:pt x="10700280" y="4276793"/>
                  <a:pt x="10710617" y="4328619"/>
                  <a:pt x="10720425" y="4389123"/>
                </a:cubicBezTo>
                <a:lnTo>
                  <a:pt x="10795088" y="4389123"/>
                </a:lnTo>
                <a:lnTo>
                  <a:pt x="10795088" y="3424025"/>
                </a:lnTo>
                <a:lnTo>
                  <a:pt x="10719846" y="3424025"/>
                </a:lnTo>
                <a:cubicBezTo>
                  <a:pt x="10711806" y="3491595"/>
                  <a:pt x="10703690" y="3540064"/>
                  <a:pt x="10695499" y="3569433"/>
                </a:cubicBezTo>
                <a:cubicBezTo>
                  <a:pt x="10680167" y="3633952"/>
                  <a:pt x="10656484" y="3689589"/>
                  <a:pt x="10624450" y="3736345"/>
                </a:cubicBezTo>
                <a:cubicBezTo>
                  <a:pt x="10563389" y="3825746"/>
                  <a:pt x="10481055" y="3870447"/>
                  <a:pt x="10377446" y="3870447"/>
                </a:cubicBezTo>
                <a:lnTo>
                  <a:pt x="10324448" y="3870447"/>
                </a:lnTo>
                <a:lnTo>
                  <a:pt x="10324448" y="3242434"/>
                </a:lnTo>
                <a:lnTo>
                  <a:pt x="10580011" y="3242434"/>
                </a:lnTo>
                <a:cubicBezTo>
                  <a:pt x="10694980" y="3242434"/>
                  <a:pt x="10796036" y="3259565"/>
                  <a:pt x="10883177" y="3293826"/>
                </a:cubicBezTo>
                <a:cubicBezTo>
                  <a:pt x="10923167" y="3312991"/>
                  <a:pt x="10962407" y="3345481"/>
                  <a:pt x="11000898" y="3391295"/>
                </a:cubicBezTo>
                <a:cubicBezTo>
                  <a:pt x="11036230" y="3434100"/>
                  <a:pt x="11064581" y="3478686"/>
                  <a:pt x="11085952" y="3525051"/>
                </a:cubicBezTo>
                <a:cubicBezTo>
                  <a:pt x="11107322" y="3571416"/>
                  <a:pt x="11132997" y="3646505"/>
                  <a:pt x="11162976" y="3750318"/>
                </a:cubicBezTo>
                <a:lnTo>
                  <a:pt x="11230444" y="3750318"/>
                </a:lnTo>
                <a:lnTo>
                  <a:pt x="11230444" y="3164318"/>
                </a:lnTo>
                <a:lnTo>
                  <a:pt x="9895657" y="3164318"/>
                </a:lnTo>
                <a:lnTo>
                  <a:pt x="9906606" y="3082906"/>
                </a:lnTo>
                <a:cubicBezTo>
                  <a:pt x="9906606" y="3023391"/>
                  <a:pt x="9893404" y="2963018"/>
                  <a:pt x="9867000" y="2901788"/>
                </a:cubicBezTo>
                <a:cubicBezTo>
                  <a:pt x="9840596" y="2840557"/>
                  <a:pt x="9788557" y="2784766"/>
                  <a:pt x="9710883" y="2734415"/>
                </a:cubicBezTo>
                <a:cubicBezTo>
                  <a:pt x="9667332" y="2662846"/>
                  <a:pt x="9581459" y="2611062"/>
                  <a:pt x="9453264" y="2579063"/>
                </a:cubicBezTo>
                <a:cubicBezTo>
                  <a:pt x="9325070" y="2547065"/>
                  <a:pt x="9153084" y="2531065"/>
                  <a:pt x="8937309" y="2531065"/>
                </a:cubicBezTo>
                <a:lnTo>
                  <a:pt x="7332067" y="2531065"/>
                </a:lnTo>
                <a:lnTo>
                  <a:pt x="7332067" y="2643821"/>
                </a:lnTo>
                <a:lnTo>
                  <a:pt x="7417005" y="2643821"/>
                </a:lnTo>
                <a:cubicBezTo>
                  <a:pt x="7534428" y="2643821"/>
                  <a:pt x="7620421" y="2671121"/>
                  <a:pt x="7674983" y="2725722"/>
                </a:cubicBezTo>
                <a:cubicBezTo>
                  <a:pt x="7729545" y="2780323"/>
                  <a:pt x="7756826" y="2866366"/>
                  <a:pt x="7756826" y="2983851"/>
                </a:cubicBezTo>
                <a:lnTo>
                  <a:pt x="7756826" y="3202368"/>
                </a:lnTo>
                <a:lnTo>
                  <a:pt x="7166125" y="3202368"/>
                </a:lnTo>
                <a:lnTo>
                  <a:pt x="7166125" y="3280002"/>
                </a:lnTo>
                <a:cubicBezTo>
                  <a:pt x="7233138" y="3281619"/>
                  <a:pt x="7280732" y="3285629"/>
                  <a:pt x="7308907" y="3292031"/>
                </a:cubicBezTo>
                <a:cubicBezTo>
                  <a:pt x="7337082" y="3298434"/>
                  <a:pt x="7363616" y="3309414"/>
                  <a:pt x="7388509" y="3324970"/>
                </a:cubicBezTo>
                <a:cubicBezTo>
                  <a:pt x="7476186" y="3378814"/>
                  <a:pt x="7520025" y="3482471"/>
                  <a:pt x="7520025" y="3635941"/>
                </a:cubicBezTo>
                <a:lnTo>
                  <a:pt x="7520025" y="4139987"/>
                </a:lnTo>
                <a:cubicBezTo>
                  <a:pt x="7520025" y="4282364"/>
                  <a:pt x="7481957" y="4392574"/>
                  <a:pt x="7405822" y="4470615"/>
                </a:cubicBezTo>
                <a:lnTo>
                  <a:pt x="7356665" y="4507261"/>
                </a:lnTo>
                <a:lnTo>
                  <a:pt x="7332067" y="4507261"/>
                </a:lnTo>
                <a:lnTo>
                  <a:pt x="7332067" y="4525375"/>
                </a:lnTo>
                <a:lnTo>
                  <a:pt x="7237215" y="4566839"/>
                </a:lnTo>
                <a:cubicBezTo>
                  <a:pt x="7165978" y="4590474"/>
                  <a:pt x="7088635" y="4602292"/>
                  <a:pt x="7005187" y="4602292"/>
                </a:cubicBezTo>
                <a:cubicBezTo>
                  <a:pt x="6910690" y="4602292"/>
                  <a:pt x="6829841" y="4587254"/>
                  <a:pt x="6762640" y="4557179"/>
                </a:cubicBezTo>
                <a:cubicBezTo>
                  <a:pt x="6695439" y="4527104"/>
                  <a:pt x="6644184" y="4484644"/>
                  <a:pt x="6608873" y="4429799"/>
                </a:cubicBezTo>
                <a:cubicBezTo>
                  <a:pt x="6573562" y="4374953"/>
                  <a:pt x="6555907" y="4308591"/>
                  <a:pt x="6555907" y="4230710"/>
                </a:cubicBezTo>
                <a:lnTo>
                  <a:pt x="6555907" y="3574640"/>
                </a:lnTo>
                <a:lnTo>
                  <a:pt x="6558180" y="3574537"/>
                </a:lnTo>
                <a:lnTo>
                  <a:pt x="6558180" y="3480005"/>
                </a:lnTo>
                <a:lnTo>
                  <a:pt x="6559494" y="3459204"/>
                </a:lnTo>
                <a:cubicBezTo>
                  <a:pt x="6566669" y="3406479"/>
                  <a:pt x="6584606" y="3365883"/>
                  <a:pt x="6613306" y="3337417"/>
                </a:cubicBezTo>
                <a:cubicBezTo>
                  <a:pt x="6651571" y="3299462"/>
                  <a:pt x="6710608" y="3280484"/>
                  <a:pt x="6790416" y="3280484"/>
                </a:cubicBezTo>
                <a:lnTo>
                  <a:pt x="6923923" y="3280484"/>
                </a:lnTo>
                <a:lnTo>
                  <a:pt x="6923923" y="3202368"/>
                </a:lnTo>
                <a:lnTo>
                  <a:pt x="6558180" y="3202368"/>
                </a:lnTo>
                <a:lnTo>
                  <a:pt x="6558180" y="2485482"/>
                </a:lnTo>
                <a:lnTo>
                  <a:pt x="4115012" y="2485482"/>
                </a:lnTo>
                <a:lnTo>
                  <a:pt x="4115012" y="3576368"/>
                </a:lnTo>
                <a:lnTo>
                  <a:pt x="4223201" y="3576368"/>
                </a:lnTo>
                <a:cubicBezTo>
                  <a:pt x="4237650" y="3453953"/>
                  <a:pt x="4250246" y="3370453"/>
                  <a:pt x="4260987" y="3325866"/>
                </a:cubicBezTo>
                <a:cubicBezTo>
                  <a:pt x="4300782" y="3167520"/>
                  <a:pt x="4356928" y="3034186"/>
                  <a:pt x="4429425" y="2925866"/>
                </a:cubicBezTo>
                <a:cubicBezTo>
                  <a:pt x="4574944" y="2707447"/>
                  <a:pt x="4763204" y="2598238"/>
                  <a:pt x="4994201" y="2598238"/>
                </a:cubicBezTo>
                <a:lnTo>
                  <a:pt x="5095459" y="2598238"/>
                </a:lnTo>
                <a:lnTo>
                  <a:pt x="5095459" y="4121648"/>
                </a:lnTo>
                <a:cubicBezTo>
                  <a:pt x="5095459" y="4348335"/>
                  <a:pt x="4982185" y="4461678"/>
                  <a:pt x="4755638" y="4461678"/>
                </a:cubicBezTo>
                <a:lnTo>
                  <a:pt x="4498812" y="4461678"/>
                </a:lnTo>
                <a:lnTo>
                  <a:pt x="4469218" y="4456866"/>
                </a:lnTo>
                <a:cubicBezTo>
                  <a:pt x="4443999" y="4446935"/>
                  <a:pt x="4421049" y="4430527"/>
                  <a:pt x="4400369" y="4407641"/>
                </a:cubicBezTo>
                <a:cubicBezTo>
                  <a:pt x="4379689" y="4384756"/>
                  <a:pt x="4361426" y="4360005"/>
                  <a:pt x="4345580" y="4333388"/>
                </a:cubicBezTo>
                <a:lnTo>
                  <a:pt x="3771513" y="3074921"/>
                </a:lnTo>
                <a:lnTo>
                  <a:pt x="3706904" y="3074921"/>
                </a:lnTo>
                <a:lnTo>
                  <a:pt x="3254588" y="4099553"/>
                </a:lnTo>
                <a:cubicBezTo>
                  <a:pt x="3188217" y="4249019"/>
                  <a:pt x="3120711" y="4350353"/>
                  <a:pt x="3052071" y="4403554"/>
                </a:cubicBezTo>
                <a:cubicBezTo>
                  <a:pt x="3023473" y="4425846"/>
                  <a:pt x="2997686" y="4441721"/>
                  <a:pt x="2974709" y="4451180"/>
                </a:cubicBezTo>
                <a:lnTo>
                  <a:pt x="2948060" y="4458750"/>
                </a:lnTo>
                <a:lnTo>
                  <a:pt x="2948060" y="3060289"/>
                </a:lnTo>
                <a:cubicBezTo>
                  <a:pt x="2948060" y="2889439"/>
                  <a:pt x="2983606" y="2760700"/>
                  <a:pt x="3054696" y="2674069"/>
                </a:cubicBezTo>
                <a:cubicBezTo>
                  <a:pt x="3125786" y="2587439"/>
                  <a:pt x="3229354" y="2544124"/>
                  <a:pt x="3365400" y="2544124"/>
                </a:cubicBezTo>
                <a:lnTo>
                  <a:pt x="3416887" y="2544124"/>
                </a:lnTo>
                <a:lnTo>
                  <a:pt x="3416887" y="2431368"/>
                </a:lnTo>
                <a:lnTo>
                  <a:pt x="2350157" y="2431368"/>
                </a:lnTo>
                <a:lnTo>
                  <a:pt x="2350157" y="2542131"/>
                </a:lnTo>
                <a:cubicBezTo>
                  <a:pt x="2433456" y="2548173"/>
                  <a:pt x="2492372" y="2555692"/>
                  <a:pt x="2526905" y="2564686"/>
                </a:cubicBezTo>
                <a:cubicBezTo>
                  <a:pt x="2561438" y="2573681"/>
                  <a:pt x="2592962" y="2587196"/>
                  <a:pt x="2621475" y="2605231"/>
                </a:cubicBezTo>
                <a:cubicBezTo>
                  <a:pt x="2692087" y="2647870"/>
                  <a:pt x="2744636" y="2707007"/>
                  <a:pt x="2779123" y="2782641"/>
                </a:cubicBezTo>
                <a:cubicBezTo>
                  <a:pt x="2813609" y="2858275"/>
                  <a:pt x="2830853" y="2947007"/>
                  <a:pt x="2830853" y="3048837"/>
                </a:cubicBezTo>
                <a:lnTo>
                  <a:pt x="2830853" y="3895712"/>
                </a:lnTo>
                <a:lnTo>
                  <a:pt x="1460071" y="243136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0070C0">
                  <a:alpha val="85000"/>
                  <a:lumMod val="50000"/>
                </a:srgbClr>
              </a:gs>
              <a:gs pos="100000">
                <a:schemeClr val="bg1">
                  <a:lumMod val="50000"/>
                  <a:alpha val="67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D51E16-16CF-E7EA-7935-439FBC597606}"/>
              </a:ext>
            </a:extLst>
          </p:cNvPr>
          <p:cNvSpPr txBox="1"/>
          <p:nvPr/>
        </p:nvSpPr>
        <p:spPr>
          <a:xfrm>
            <a:off x="1010653" y="4780548"/>
            <a:ext cx="1053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1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Beautiful PowerPoint Text Effect</a:t>
            </a:r>
          </a:p>
        </p:txBody>
      </p:sp>
    </p:spTree>
    <p:extLst>
      <p:ext uri="{BB962C8B-B14F-4D97-AF65-F5344CB8AC3E}">
        <p14:creationId xmlns:p14="http://schemas.microsoft.com/office/powerpoint/2010/main" val="153074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2025-03-01T12:51:03Z</dcterms:created>
  <dcterms:modified xsi:type="dcterms:W3CDTF">2025-03-01T12:51:39Z</dcterms:modified>
</cp:coreProperties>
</file>