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7D50-2ECF-96E7-6761-969A62C4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18E5-E845-477F-A65D-E05B74952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EAD3-B0BF-9505-3AF2-C7144C97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1E95-655E-4D8D-4E94-1A7B74A0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7D5E-A885-7DAB-52D5-5A5D126A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DD8F-E1F6-F098-EE0B-11BCD2E6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320BC-7905-A9B2-FCC5-E1F4676B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2F28-CAA9-FE8A-F277-4F10B42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4BF0-7C89-F7F0-B3B0-518D52DB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8BE2-6947-DAC6-7442-6A3A9637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CE753-402A-E72F-001C-BAC096805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FE2F2-617D-FA1C-E08C-7894B6BA0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7A8A-F0E1-B810-CEF9-1CFBD661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1933B-D1E9-901C-4B8C-A86E1587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8081-6D4D-E680-3038-050753E7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47A8-AAB7-6DB8-CDC5-A7861F37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7A59-244E-266A-462E-DCB33956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6E64-63E8-FF11-CD83-0EA869A7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8201-FA50-8CFF-1BE8-6640935A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3ADA-7351-5369-D28D-5CE34712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6874-BA77-18EE-B3C8-9D7C2A62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FAD8-7AE0-46B2-27E6-2F813F5D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BFA7-C906-D082-E397-4C69F253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A23D-4343-3424-4D33-794647F1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DB035-8F0B-F14D-CAD7-EC8C634A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4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CD9B-7844-C5A1-254B-2CBE5D9B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6605F-EC9D-C85B-287B-56B3DCE13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E79B7-7420-1450-7960-03FEF4EA2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C96A-5090-9E56-6DB7-6265C102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BFB8-425A-66E5-FE82-17050B77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799E-F536-C079-4FDE-95B7D082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7DFD-2665-B8C2-F614-086E8180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2568-D58A-AE46-3A03-85FE06A3B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58AC8-596F-F393-D721-08A3EC3D9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4847B-BE49-7D90-6C43-AC586300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D33C3-F832-8240-CA0B-AAB96F502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825AC-D9C4-6E69-0A87-BF0B7E4E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24697-EBD0-B064-0E08-52A3464E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48BB1-5228-24B7-BFB1-4E389302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A97B-1200-EA97-A54B-A216D38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81267-757F-DD1B-A852-5B47A9DE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78FB1-0204-A47A-B07E-EAC5D4B3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83025-98CA-C892-E245-A71B88F5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CE92-D43D-20A9-074B-86D14843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EB453-7698-E179-B612-E32AA174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7A456-4189-9E2D-77AE-AF86A150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1B5D-4A08-4445-E196-E8FBFDB8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23E4-6A85-9A6B-5DEA-428F6BB6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B8C68-00B2-1E0E-D452-D80E57A1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E186-2950-D3F3-B7EB-2B9990A1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4BE6-4DA2-02B7-018D-45C25635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0D1D0-1449-2661-4491-4C7300B9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22F7-0529-0FA8-68B9-607246CE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22E72-F5C1-0A61-D9AB-8AD82AFF4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84764-EA05-E8E1-2516-BB6E6AA4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0F031-9971-E875-1D55-B56A4DF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29E9E-70C4-8E54-924C-C0831011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091D-1499-871E-CFD8-BF2E06B0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88708-7F35-E463-C5EF-73877B44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B7AC-085D-051A-70DD-D9DCC9C0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A68A4-242E-A3CE-B08D-1B3111AF8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CE44-9506-4928-9D41-1D366167DE8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6EF-15D5-F7A8-2F9E-4A088E9F9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2F5C-4BBD-7411-5AE2-90FB6DC40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1C0D-2293-4EF3-B5A4-720CB32A3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adilon.deviantart.com/art/Wet-Grass-UWHD-21-9-2560x1080-Wallpaper-5576841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895C5E-5D7F-198B-E50C-602188B2E2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94152-49F3-73BA-7D68-DEE8ADA25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883" t="37645" r="12642" b="36656"/>
          <a:stretch>
            <a:fillRect/>
          </a:stretch>
        </p:blipFill>
        <p:spPr>
          <a:xfrm>
            <a:off x="1895453" y="2121408"/>
            <a:ext cx="8290963" cy="2222756"/>
          </a:xfrm>
          <a:custGeom>
            <a:avLst/>
            <a:gdLst/>
            <a:ahLst/>
            <a:cxnLst/>
            <a:rect l="l" t="t" r="r" b="b"/>
            <a:pathLst>
              <a:path w="7845525" h="1762450">
                <a:moveTo>
                  <a:pt x="4215128" y="425014"/>
                </a:moveTo>
                <a:lnTo>
                  <a:pt x="3956249" y="1037751"/>
                </a:lnTo>
                <a:lnTo>
                  <a:pt x="4468557" y="1037751"/>
                </a:lnTo>
                <a:close/>
                <a:moveTo>
                  <a:pt x="2435550" y="178710"/>
                </a:moveTo>
                <a:cubicBezTo>
                  <a:pt x="2414149" y="178710"/>
                  <a:pt x="2387817" y="180517"/>
                  <a:pt x="2356556" y="184131"/>
                </a:cubicBezTo>
                <a:cubicBezTo>
                  <a:pt x="2325294" y="187745"/>
                  <a:pt x="2297198" y="192049"/>
                  <a:pt x="2272266" y="197044"/>
                </a:cubicBezTo>
                <a:lnTo>
                  <a:pt x="2272266" y="833178"/>
                </a:lnTo>
                <a:cubicBezTo>
                  <a:pt x="2263677" y="833178"/>
                  <a:pt x="2265028" y="833380"/>
                  <a:pt x="2276319" y="833785"/>
                </a:cubicBezTo>
                <a:cubicBezTo>
                  <a:pt x="2287611" y="834189"/>
                  <a:pt x="2300125" y="834391"/>
                  <a:pt x="2313862" y="834391"/>
                </a:cubicBezTo>
                <a:cubicBezTo>
                  <a:pt x="2389416" y="834391"/>
                  <a:pt x="2455328" y="825760"/>
                  <a:pt x="2511598" y="808499"/>
                </a:cubicBezTo>
                <a:cubicBezTo>
                  <a:pt x="2567869" y="791238"/>
                  <a:pt x="2614251" y="767686"/>
                  <a:pt x="2650744" y="737843"/>
                </a:cubicBezTo>
                <a:cubicBezTo>
                  <a:pt x="2687237" y="708001"/>
                  <a:pt x="2714624" y="672711"/>
                  <a:pt x="2732906" y="631975"/>
                </a:cubicBezTo>
                <a:cubicBezTo>
                  <a:pt x="2751188" y="591239"/>
                  <a:pt x="2760329" y="547017"/>
                  <a:pt x="2760329" y="499310"/>
                </a:cubicBezTo>
                <a:cubicBezTo>
                  <a:pt x="2760329" y="452206"/>
                  <a:pt x="2752456" y="408931"/>
                  <a:pt x="2736709" y="369485"/>
                </a:cubicBezTo>
                <a:cubicBezTo>
                  <a:pt x="2720963" y="330039"/>
                  <a:pt x="2698904" y="296290"/>
                  <a:pt x="2670531" y="268238"/>
                </a:cubicBezTo>
                <a:cubicBezTo>
                  <a:pt x="2642158" y="240187"/>
                  <a:pt x="2607867" y="218252"/>
                  <a:pt x="2567657" y="202435"/>
                </a:cubicBezTo>
                <a:cubicBezTo>
                  <a:pt x="2527447" y="186619"/>
                  <a:pt x="2483412" y="178710"/>
                  <a:pt x="2435550" y="178710"/>
                </a:cubicBezTo>
                <a:close/>
                <a:moveTo>
                  <a:pt x="7211182" y="0"/>
                </a:moveTo>
                <a:cubicBezTo>
                  <a:pt x="7299728" y="0"/>
                  <a:pt x="7397298" y="22833"/>
                  <a:pt x="7503896" y="68499"/>
                </a:cubicBezTo>
                <a:cubicBezTo>
                  <a:pt x="7540434" y="85318"/>
                  <a:pt x="7566946" y="93727"/>
                  <a:pt x="7583430" y="93727"/>
                </a:cubicBezTo>
                <a:cubicBezTo>
                  <a:pt x="7598027" y="93727"/>
                  <a:pt x="7609777" y="89570"/>
                  <a:pt x="7618680" y="81257"/>
                </a:cubicBezTo>
                <a:cubicBezTo>
                  <a:pt x="7627584" y="72944"/>
                  <a:pt x="7636940" y="45859"/>
                  <a:pt x="7646748" y="0"/>
                </a:cubicBezTo>
                <a:lnTo>
                  <a:pt x="7737066" y="0"/>
                </a:lnTo>
                <a:lnTo>
                  <a:pt x="7737066" y="616242"/>
                </a:lnTo>
                <a:lnTo>
                  <a:pt x="7644976" y="616242"/>
                </a:lnTo>
                <a:cubicBezTo>
                  <a:pt x="7629057" y="496627"/>
                  <a:pt x="7606436" y="409891"/>
                  <a:pt x="7577114" y="356034"/>
                </a:cubicBezTo>
                <a:cubicBezTo>
                  <a:pt x="7552848" y="317660"/>
                  <a:pt x="7527689" y="286367"/>
                  <a:pt x="7501633" y="262153"/>
                </a:cubicBezTo>
                <a:cubicBezTo>
                  <a:pt x="7475578" y="237940"/>
                  <a:pt x="7447032" y="217199"/>
                  <a:pt x="7415995" y="199932"/>
                </a:cubicBezTo>
                <a:cubicBezTo>
                  <a:pt x="7384958" y="182664"/>
                  <a:pt x="7352112" y="169264"/>
                  <a:pt x="7317454" y="159732"/>
                </a:cubicBezTo>
                <a:cubicBezTo>
                  <a:pt x="7282797" y="150199"/>
                  <a:pt x="7248194" y="145433"/>
                  <a:pt x="7213646" y="145433"/>
                </a:cubicBezTo>
                <a:cubicBezTo>
                  <a:pt x="7176184" y="145433"/>
                  <a:pt x="7141129" y="151926"/>
                  <a:pt x="7108481" y="164912"/>
                </a:cubicBezTo>
                <a:cubicBezTo>
                  <a:pt x="7075833" y="177898"/>
                  <a:pt x="7047634" y="194995"/>
                  <a:pt x="7023882" y="216205"/>
                </a:cubicBezTo>
                <a:cubicBezTo>
                  <a:pt x="7000131" y="237414"/>
                  <a:pt x="6981798" y="261479"/>
                  <a:pt x="6968883" y="288401"/>
                </a:cubicBezTo>
                <a:cubicBezTo>
                  <a:pt x="6955968" y="315323"/>
                  <a:pt x="6949510" y="343272"/>
                  <a:pt x="6949510" y="372248"/>
                </a:cubicBezTo>
                <a:cubicBezTo>
                  <a:pt x="6949510" y="413229"/>
                  <a:pt x="6958924" y="448762"/>
                  <a:pt x="6977751" y="478849"/>
                </a:cubicBezTo>
                <a:cubicBezTo>
                  <a:pt x="6996578" y="508935"/>
                  <a:pt x="7023426" y="537404"/>
                  <a:pt x="7058296" y="564256"/>
                </a:cubicBezTo>
                <a:cubicBezTo>
                  <a:pt x="7093164" y="591107"/>
                  <a:pt x="7137287" y="619798"/>
                  <a:pt x="7190662" y="650327"/>
                </a:cubicBezTo>
                <a:cubicBezTo>
                  <a:pt x="7244038" y="680857"/>
                  <a:pt x="7295054" y="707118"/>
                  <a:pt x="7343712" y="729110"/>
                </a:cubicBezTo>
                <a:cubicBezTo>
                  <a:pt x="7405580" y="761899"/>
                  <a:pt x="7467284" y="795587"/>
                  <a:pt x="7528825" y="830174"/>
                </a:cubicBezTo>
                <a:cubicBezTo>
                  <a:pt x="7590366" y="864760"/>
                  <a:pt x="7644406" y="902816"/>
                  <a:pt x="7690944" y="944342"/>
                </a:cubicBezTo>
                <a:cubicBezTo>
                  <a:pt x="7737483" y="985868"/>
                  <a:pt x="7774882" y="1033832"/>
                  <a:pt x="7803139" y="1088234"/>
                </a:cubicBezTo>
                <a:cubicBezTo>
                  <a:pt x="7831396" y="1142637"/>
                  <a:pt x="7845525" y="1207326"/>
                  <a:pt x="7845525" y="1282302"/>
                </a:cubicBezTo>
                <a:cubicBezTo>
                  <a:pt x="7845525" y="1346931"/>
                  <a:pt x="7832102" y="1408449"/>
                  <a:pt x="7805258" y="1466857"/>
                </a:cubicBezTo>
                <a:cubicBezTo>
                  <a:pt x="7778412" y="1525265"/>
                  <a:pt x="7741094" y="1576253"/>
                  <a:pt x="7693304" y="1619820"/>
                </a:cubicBezTo>
                <a:cubicBezTo>
                  <a:pt x="7645513" y="1663387"/>
                  <a:pt x="7588478" y="1698050"/>
                  <a:pt x="7522200" y="1723810"/>
                </a:cubicBezTo>
                <a:cubicBezTo>
                  <a:pt x="7455922" y="1749570"/>
                  <a:pt x="7383152" y="1762450"/>
                  <a:pt x="7303887" y="1762450"/>
                </a:cubicBezTo>
                <a:cubicBezTo>
                  <a:pt x="7274936" y="1762450"/>
                  <a:pt x="7249774" y="1762024"/>
                  <a:pt x="7228398" y="1761170"/>
                </a:cubicBezTo>
                <a:cubicBezTo>
                  <a:pt x="7207022" y="1760316"/>
                  <a:pt x="7186939" y="1758471"/>
                  <a:pt x="7168150" y="1755633"/>
                </a:cubicBezTo>
                <a:cubicBezTo>
                  <a:pt x="7149362" y="1752796"/>
                  <a:pt x="7130252" y="1748421"/>
                  <a:pt x="7110821" y="1742510"/>
                </a:cubicBezTo>
                <a:cubicBezTo>
                  <a:pt x="7091390" y="1736597"/>
                  <a:pt x="7066634" y="1727922"/>
                  <a:pt x="7036554" y="1716483"/>
                </a:cubicBezTo>
                <a:cubicBezTo>
                  <a:pt x="7019980" y="1710308"/>
                  <a:pt x="7001242" y="1704103"/>
                  <a:pt x="6980341" y="1697870"/>
                </a:cubicBezTo>
                <a:cubicBezTo>
                  <a:pt x="6959440" y="1691637"/>
                  <a:pt x="6939952" y="1686377"/>
                  <a:pt x="6921876" y="1682089"/>
                </a:cubicBezTo>
                <a:cubicBezTo>
                  <a:pt x="6903799" y="1677801"/>
                  <a:pt x="6890168" y="1674710"/>
                  <a:pt x="6880982" y="1672816"/>
                </a:cubicBezTo>
                <a:cubicBezTo>
                  <a:pt x="6871796" y="1670923"/>
                  <a:pt x="6866612" y="1669976"/>
                  <a:pt x="6865431" y="1669976"/>
                </a:cubicBezTo>
                <a:cubicBezTo>
                  <a:pt x="6852696" y="1669976"/>
                  <a:pt x="6842710" y="1673696"/>
                  <a:pt x="6835476" y="1681136"/>
                </a:cubicBezTo>
                <a:cubicBezTo>
                  <a:pt x="6828242" y="1688575"/>
                  <a:pt x="6821120" y="1715680"/>
                  <a:pt x="6814110" y="1762450"/>
                </a:cubicBezTo>
                <a:lnTo>
                  <a:pt x="6722733" y="1762450"/>
                </a:lnTo>
                <a:lnTo>
                  <a:pt x="6722733" y="1151139"/>
                </a:lnTo>
                <a:lnTo>
                  <a:pt x="6813610" y="1151139"/>
                </a:lnTo>
                <a:cubicBezTo>
                  <a:pt x="6826692" y="1224742"/>
                  <a:pt x="6839835" y="1282164"/>
                  <a:pt x="6853039" y="1323408"/>
                </a:cubicBezTo>
                <a:cubicBezTo>
                  <a:pt x="6866244" y="1364651"/>
                  <a:pt x="6882602" y="1403079"/>
                  <a:pt x="6902116" y="1438693"/>
                </a:cubicBezTo>
                <a:cubicBezTo>
                  <a:pt x="6916162" y="1459106"/>
                  <a:pt x="6936364" y="1481018"/>
                  <a:pt x="6962720" y="1504428"/>
                </a:cubicBezTo>
                <a:cubicBezTo>
                  <a:pt x="6989078" y="1527839"/>
                  <a:pt x="7018658" y="1548050"/>
                  <a:pt x="7051460" y="1565061"/>
                </a:cubicBezTo>
                <a:cubicBezTo>
                  <a:pt x="7084262" y="1582072"/>
                  <a:pt x="7120068" y="1595395"/>
                  <a:pt x="7158878" y="1605030"/>
                </a:cubicBezTo>
                <a:cubicBezTo>
                  <a:pt x="7197688" y="1614665"/>
                  <a:pt x="7237430" y="1619483"/>
                  <a:pt x="7278102" y="1619483"/>
                </a:cubicBezTo>
                <a:cubicBezTo>
                  <a:pt x="7326002" y="1619483"/>
                  <a:pt x="7368560" y="1612768"/>
                  <a:pt x="7405779" y="1599339"/>
                </a:cubicBezTo>
                <a:cubicBezTo>
                  <a:pt x="7442997" y="1585910"/>
                  <a:pt x="7474493" y="1567943"/>
                  <a:pt x="7500266" y="1545437"/>
                </a:cubicBezTo>
                <a:cubicBezTo>
                  <a:pt x="7526039" y="1522932"/>
                  <a:pt x="7545656" y="1496924"/>
                  <a:pt x="7559118" y="1467415"/>
                </a:cubicBezTo>
                <a:cubicBezTo>
                  <a:pt x="7572578" y="1437906"/>
                  <a:pt x="7579308" y="1407342"/>
                  <a:pt x="7579308" y="1375721"/>
                </a:cubicBezTo>
                <a:cubicBezTo>
                  <a:pt x="7579308" y="1328257"/>
                  <a:pt x="7569423" y="1288198"/>
                  <a:pt x="7549652" y="1255544"/>
                </a:cubicBezTo>
                <a:cubicBezTo>
                  <a:pt x="7529882" y="1222890"/>
                  <a:pt x="7502445" y="1193037"/>
                  <a:pt x="7467345" y="1165987"/>
                </a:cubicBezTo>
                <a:cubicBezTo>
                  <a:pt x="7432246" y="1138936"/>
                  <a:pt x="7390989" y="1112852"/>
                  <a:pt x="7343577" y="1087734"/>
                </a:cubicBezTo>
                <a:cubicBezTo>
                  <a:pt x="7296165" y="1062616"/>
                  <a:pt x="7257618" y="1034644"/>
                  <a:pt x="7227935" y="1003819"/>
                </a:cubicBezTo>
                <a:cubicBezTo>
                  <a:pt x="7133098" y="960502"/>
                  <a:pt x="7058992" y="923569"/>
                  <a:pt x="7005617" y="893021"/>
                </a:cubicBezTo>
                <a:cubicBezTo>
                  <a:pt x="6952242" y="862472"/>
                  <a:pt x="6902948" y="826868"/>
                  <a:pt x="6857738" y="786209"/>
                </a:cubicBezTo>
                <a:cubicBezTo>
                  <a:pt x="6812528" y="745550"/>
                  <a:pt x="6776054" y="698735"/>
                  <a:pt x="6748317" y="645763"/>
                </a:cubicBezTo>
                <a:cubicBezTo>
                  <a:pt x="6720579" y="592792"/>
                  <a:pt x="6706710" y="529538"/>
                  <a:pt x="6706710" y="456000"/>
                </a:cubicBezTo>
                <a:cubicBezTo>
                  <a:pt x="6706710" y="394106"/>
                  <a:pt x="6719437" y="335595"/>
                  <a:pt x="6744888" y="280467"/>
                </a:cubicBezTo>
                <a:cubicBezTo>
                  <a:pt x="6770340" y="225339"/>
                  <a:pt x="6805682" y="176871"/>
                  <a:pt x="6850911" y="135063"/>
                </a:cubicBezTo>
                <a:cubicBezTo>
                  <a:pt x="6896140" y="93255"/>
                  <a:pt x="6949440" y="60292"/>
                  <a:pt x="7010806" y="36176"/>
                </a:cubicBezTo>
                <a:cubicBezTo>
                  <a:pt x="7072174" y="12059"/>
                  <a:pt x="7138966" y="0"/>
                  <a:pt x="7211182" y="0"/>
                </a:cubicBezTo>
                <a:close/>
                <a:moveTo>
                  <a:pt x="5830056" y="0"/>
                </a:moveTo>
                <a:cubicBezTo>
                  <a:pt x="5918603" y="0"/>
                  <a:pt x="6016175" y="22833"/>
                  <a:pt x="6122771" y="68499"/>
                </a:cubicBezTo>
                <a:cubicBezTo>
                  <a:pt x="6159309" y="85318"/>
                  <a:pt x="6185820" y="93727"/>
                  <a:pt x="6202304" y="93727"/>
                </a:cubicBezTo>
                <a:cubicBezTo>
                  <a:pt x="6216902" y="93727"/>
                  <a:pt x="6228653" y="89570"/>
                  <a:pt x="6237556" y="81257"/>
                </a:cubicBezTo>
                <a:cubicBezTo>
                  <a:pt x="6246459" y="72944"/>
                  <a:pt x="6255815" y="45859"/>
                  <a:pt x="6265623" y="0"/>
                </a:cubicBezTo>
                <a:lnTo>
                  <a:pt x="6355942" y="0"/>
                </a:lnTo>
                <a:lnTo>
                  <a:pt x="6355942" y="616242"/>
                </a:lnTo>
                <a:lnTo>
                  <a:pt x="6263852" y="616242"/>
                </a:lnTo>
                <a:cubicBezTo>
                  <a:pt x="6247932" y="496627"/>
                  <a:pt x="6225311" y="409891"/>
                  <a:pt x="6195988" y="356034"/>
                </a:cubicBezTo>
                <a:cubicBezTo>
                  <a:pt x="6171724" y="317660"/>
                  <a:pt x="6146564" y="286367"/>
                  <a:pt x="6120508" y="262153"/>
                </a:cubicBezTo>
                <a:cubicBezTo>
                  <a:pt x="6094453" y="237940"/>
                  <a:pt x="6065907" y="217199"/>
                  <a:pt x="6034870" y="199932"/>
                </a:cubicBezTo>
                <a:cubicBezTo>
                  <a:pt x="6003833" y="182664"/>
                  <a:pt x="5970987" y="169264"/>
                  <a:pt x="5936329" y="159732"/>
                </a:cubicBezTo>
                <a:cubicBezTo>
                  <a:pt x="5901672" y="150199"/>
                  <a:pt x="5867069" y="145433"/>
                  <a:pt x="5832521" y="145433"/>
                </a:cubicBezTo>
                <a:cubicBezTo>
                  <a:pt x="5795060" y="145433"/>
                  <a:pt x="5760004" y="151926"/>
                  <a:pt x="5727356" y="164912"/>
                </a:cubicBezTo>
                <a:cubicBezTo>
                  <a:pt x="5694708" y="177898"/>
                  <a:pt x="5666509" y="194995"/>
                  <a:pt x="5642757" y="216205"/>
                </a:cubicBezTo>
                <a:cubicBezTo>
                  <a:pt x="5619007" y="237414"/>
                  <a:pt x="5600674" y="261479"/>
                  <a:pt x="5587758" y="288401"/>
                </a:cubicBezTo>
                <a:cubicBezTo>
                  <a:pt x="5574843" y="315323"/>
                  <a:pt x="5568385" y="343272"/>
                  <a:pt x="5568385" y="372248"/>
                </a:cubicBezTo>
                <a:cubicBezTo>
                  <a:pt x="5568385" y="413229"/>
                  <a:pt x="5577799" y="448762"/>
                  <a:pt x="5596626" y="478849"/>
                </a:cubicBezTo>
                <a:cubicBezTo>
                  <a:pt x="5615454" y="508935"/>
                  <a:pt x="5642302" y="537404"/>
                  <a:pt x="5677171" y="564256"/>
                </a:cubicBezTo>
                <a:cubicBezTo>
                  <a:pt x="5712040" y="591107"/>
                  <a:pt x="5756162" y="619798"/>
                  <a:pt x="5809537" y="650327"/>
                </a:cubicBezTo>
                <a:cubicBezTo>
                  <a:pt x="5862914" y="680857"/>
                  <a:pt x="5913930" y="707118"/>
                  <a:pt x="5962587" y="729110"/>
                </a:cubicBezTo>
                <a:cubicBezTo>
                  <a:pt x="6024455" y="761899"/>
                  <a:pt x="6086159" y="795587"/>
                  <a:pt x="6147700" y="830174"/>
                </a:cubicBezTo>
                <a:cubicBezTo>
                  <a:pt x="6209241" y="864760"/>
                  <a:pt x="6263281" y="902816"/>
                  <a:pt x="6309819" y="944342"/>
                </a:cubicBezTo>
                <a:cubicBezTo>
                  <a:pt x="6356359" y="985868"/>
                  <a:pt x="6393757" y="1033832"/>
                  <a:pt x="6422014" y="1088234"/>
                </a:cubicBezTo>
                <a:cubicBezTo>
                  <a:pt x="6450271" y="1142637"/>
                  <a:pt x="6464400" y="1207326"/>
                  <a:pt x="6464400" y="1282302"/>
                </a:cubicBezTo>
                <a:cubicBezTo>
                  <a:pt x="6464400" y="1346931"/>
                  <a:pt x="6450977" y="1408449"/>
                  <a:pt x="6424132" y="1466857"/>
                </a:cubicBezTo>
                <a:cubicBezTo>
                  <a:pt x="6397287" y="1525265"/>
                  <a:pt x="6359970" y="1576253"/>
                  <a:pt x="6312179" y="1619820"/>
                </a:cubicBezTo>
                <a:cubicBezTo>
                  <a:pt x="6264388" y="1663387"/>
                  <a:pt x="6207354" y="1698050"/>
                  <a:pt x="6141075" y="1723810"/>
                </a:cubicBezTo>
                <a:cubicBezTo>
                  <a:pt x="6074798" y="1749570"/>
                  <a:pt x="6002026" y="1762450"/>
                  <a:pt x="5922762" y="1762450"/>
                </a:cubicBezTo>
                <a:cubicBezTo>
                  <a:pt x="5893812" y="1762450"/>
                  <a:pt x="5868649" y="1762024"/>
                  <a:pt x="5847273" y="1761170"/>
                </a:cubicBezTo>
                <a:cubicBezTo>
                  <a:pt x="5825897" y="1760316"/>
                  <a:pt x="5805815" y="1758471"/>
                  <a:pt x="5787025" y="1755633"/>
                </a:cubicBezTo>
                <a:cubicBezTo>
                  <a:pt x="5768237" y="1752796"/>
                  <a:pt x="5749126" y="1748421"/>
                  <a:pt x="5729696" y="1742510"/>
                </a:cubicBezTo>
                <a:cubicBezTo>
                  <a:pt x="5710265" y="1736597"/>
                  <a:pt x="5685509" y="1727922"/>
                  <a:pt x="5655429" y="1716483"/>
                </a:cubicBezTo>
                <a:cubicBezTo>
                  <a:pt x="5638855" y="1710308"/>
                  <a:pt x="5620117" y="1704103"/>
                  <a:pt x="5599216" y="1697870"/>
                </a:cubicBezTo>
                <a:cubicBezTo>
                  <a:pt x="5578316" y="1691637"/>
                  <a:pt x="5558827" y="1686377"/>
                  <a:pt x="5540750" y="1682089"/>
                </a:cubicBezTo>
                <a:cubicBezTo>
                  <a:pt x="5522674" y="1677801"/>
                  <a:pt x="5509043" y="1674710"/>
                  <a:pt x="5499857" y="1672816"/>
                </a:cubicBezTo>
                <a:cubicBezTo>
                  <a:pt x="5490671" y="1670923"/>
                  <a:pt x="5485488" y="1669976"/>
                  <a:pt x="5484306" y="1669976"/>
                </a:cubicBezTo>
                <a:cubicBezTo>
                  <a:pt x="5471571" y="1669976"/>
                  <a:pt x="5461586" y="1673696"/>
                  <a:pt x="5454351" y="1681136"/>
                </a:cubicBezTo>
                <a:cubicBezTo>
                  <a:pt x="5447117" y="1688575"/>
                  <a:pt x="5439995" y="1715680"/>
                  <a:pt x="5432985" y="1762450"/>
                </a:cubicBezTo>
                <a:lnTo>
                  <a:pt x="5341608" y="1762450"/>
                </a:lnTo>
                <a:lnTo>
                  <a:pt x="5341608" y="1151139"/>
                </a:lnTo>
                <a:lnTo>
                  <a:pt x="5432484" y="1151139"/>
                </a:lnTo>
                <a:cubicBezTo>
                  <a:pt x="5445567" y="1224742"/>
                  <a:pt x="5458710" y="1282164"/>
                  <a:pt x="5471914" y="1323408"/>
                </a:cubicBezTo>
                <a:cubicBezTo>
                  <a:pt x="5485119" y="1364651"/>
                  <a:pt x="5501478" y="1403079"/>
                  <a:pt x="5520992" y="1438693"/>
                </a:cubicBezTo>
                <a:cubicBezTo>
                  <a:pt x="5535038" y="1459106"/>
                  <a:pt x="5555239" y="1481018"/>
                  <a:pt x="5581595" y="1504428"/>
                </a:cubicBezTo>
                <a:cubicBezTo>
                  <a:pt x="5607953" y="1527839"/>
                  <a:pt x="5637533" y="1548050"/>
                  <a:pt x="5670334" y="1565061"/>
                </a:cubicBezTo>
                <a:cubicBezTo>
                  <a:pt x="5703137" y="1582072"/>
                  <a:pt x="5738943" y="1595395"/>
                  <a:pt x="5777753" y="1605030"/>
                </a:cubicBezTo>
                <a:cubicBezTo>
                  <a:pt x="5816563" y="1614665"/>
                  <a:pt x="5856304" y="1619483"/>
                  <a:pt x="5896976" y="1619483"/>
                </a:cubicBezTo>
                <a:cubicBezTo>
                  <a:pt x="5944877" y="1619483"/>
                  <a:pt x="5987436" y="1612768"/>
                  <a:pt x="6024654" y="1599339"/>
                </a:cubicBezTo>
                <a:cubicBezTo>
                  <a:pt x="6061873" y="1585910"/>
                  <a:pt x="6093368" y="1567943"/>
                  <a:pt x="6119141" y="1545437"/>
                </a:cubicBezTo>
                <a:cubicBezTo>
                  <a:pt x="6144914" y="1522932"/>
                  <a:pt x="6164531" y="1496924"/>
                  <a:pt x="6177992" y="1467415"/>
                </a:cubicBezTo>
                <a:cubicBezTo>
                  <a:pt x="6191453" y="1437906"/>
                  <a:pt x="6198184" y="1407342"/>
                  <a:pt x="6198184" y="1375721"/>
                </a:cubicBezTo>
                <a:cubicBezTo>
                  <a:pt x="6198184" y="1328257"/>
                  <a:pt x="6188298" y="1288198"/>
                  <a:pt x="6168527" y="1255544"/>
                </a:cubicBezTo>
                <a:cubicBezTo>
                  <a:pt x="6148756" y="1222890"/>
                  <a:pt x="6121320" y="1193037"/>
                  <a:pt x="6086220" y="1165987"/>
                </a:cubicBezTo>
                <a:cubicBezTo>
                  <a:pt x="6051120" y="1138936"/>
                  <a:pt x="6009864" y="1112852"/>
                  <a:pt x="5962452" y="1087734"/>
                </a:cubicBezTo>
                <a:cubicBezTo>
                  <a:pt x="5915040" y="1062616"/>
                  <a:pt x="5876493" y="1034644"/>
                  <a:pt x="5846810" y="1003819"/>
                </a:cubicBezTo>
                <a:cubicBezTo>
                  <a:pt x="5751974" y="960502"/>
                  <a:pt x="5677867" y="923569"/>
                  <a:pt x="5624491" y="893021"/>
                </a:cubicBezTo>
                <a:cubicBezTo>
                  <a:pt x="5571116" y="862472"/>
                  <a:pt x="5521824" y="826868"/>
                  <a:pt x="5476613" y="786209"/>
                </a:cubicBezTo>
                <a:cubicBezTo>
                  <a:pt x="5431403" y="745550"/>
                  <a:pt x="5394929" y="698735"/>
                  <a:pt x="5367191" y="645763"/>
                </a:cubicBezTo>
                <a:cubicBezTo>
                  <a:pt x="5339455" y="592792"/>
                  <a:pt x="5325586" y="529538"/>
                  <a:pt x="5325586" y="456000"/>
                </a:cubicBezTo>
                <a:cubicBezTo>
                  <a:pt x="5325586" y="394106"/>
                  <a:pt x="5338312" y="335595"/>
                  <a:pt x="5363764" y="280467"/>
                </a:cubicBezTo>
                <a:cubicBezTo>
                  <a:pt x="5389216" y="225339"/>
                  <a:pt x="5424557" y="176871"/>
                  <a:pt x="5469786" y="135063"/>
                </a:cubicBezTo>
                <a:cubicBezTo>
                  <a:pt x="5515016" y="93255"/>
                  <a:pt x="5568315" y="60292"/>
                  <a:pt x="5629681" y="36176"/>
                </a:cubicBezTo>
                <a:cubicBezTo>
                  <a:pt x="5691050" y="12059"/>
                  <a:pt x="5757840" y="0"/>
                  <a:pt x="5830056" y="0"/>
                </a:cubicBezTo>
                <a:close/>
                <a:moveTo>
                  <a:pt x="4244226" y="0"/>
                </a:moveTo>
                <a:lnTo>
                  <a:pt x="4320159" y="0"/>
                </a:lnTo>
                <a:lnTo>
                  <a:pt x="4895939" y="1378879"/>
                </a:lnTo>
                <a:cubicBezTo>
                  <a:pt x="4919396" y="1435547"/>
                  <a:pt x="4940412" y="1480003"/>
                  <a:pt x="4958989" y="1512247"/>
                </a:cubicBezTo>
                <a:cubicBezTo>
                  <a:pt x="4977566" y="1544491"/>
                  <a:pt x="4996034" y="1568916"/>
                  <a:pt x="5014393" y="1585522"/>
                </a:cubicBezTo>
                <a:cubicBezTo>
                  <a:pt x="5032752" y="1602128"/>
                  <a:pt x="5052956" y="1613686"/>
                  <a:pt x="5075006" y="1620195"/>
                </a:cubicBezTo>
                <a:cubicBezTo>
                  <a:pt x="5097056" y="1626704"/>
                  <a:pt x="5131838" y="1631095"/>
                  <a:pt x="5179353" y="1633367"/>
                </a:cubicBezTo>
                <a:lnTo>
                  <a:pt x="5179353" y="1725476"/>
                </a:lnTo>
                <a:lnTo>
                  <a:pt x="4481768" y="1725476"/>
                </a:lnTo>
                <a:lnTo>
                  <a:pt x="4481768" y="1633348"/>
                </a:lnTo>
                <a:cubicBezTo>
                  <a:pt x="4528217" y="1631024"/>
                  <a:pt x="4561109" y="1627372"/>
                  <a:pt x="4580444" y="1622390"/>
                </a:cubicBezTo>
                <a:cubicBezTo>
                  <a:pt x="4599778" y="1617409"/>
                  <a:pt x="4614308" y="1611481"/>
                  <a:pt x="4624033" y="1604606"/>
                </a:cubicBezTo>
                <a:cubicBezTo>
                  <a:pt x="4633758" y="1597731"/>
                  <a:pt x="4640415" y="1590449"/>
                  <a:pt x="4644003" y="1582758"/>
                </a:cubicBezTo>
                <a:cubicBezTo>
                  <a:pt x="4647591" y="1575068"/>
                  <a:pt x="4649386" y="1565934"/>
                  <a:pt x="4649386" y="1555355"/>
                </a:cubicBezTo>
                <a:cubicBezTo>
                  <a:pt x="4650194" y="1540848"/>
                  <a:pt x="4646587" y="1520505"/>
                  <a:pt x="4638563" y="1494328"/>
                </a:cubicBezTo>
                <a:cubicBezTo>
                  <a:pt x="4630539" y="1468150"/>
                  <a:pt x="4618586" y="1435952"/>
                  <a:pt x="4602705" y="1397732"/>
                </a:cubicBezTo>
                <a:lnTo>
                  <a:pt x="4510153" y="1177021"/>
                </a:lnTo>
                <a:lnTo>
                  <a:pt x="3910165" y="1177021"/>
                </a:lnTo>
                <a:lnTo>
                  <a:pt x="3805501" y="1421072"/>
                </a:lnTo>
                <a:cubicBezTo>
                  <a:pt x="3779786" y="1480206"/>
                  <a:pt x="3766928" y="1524414"/>
                  <a:pt x="3766928" y="1553699"/>
                </a:cubicBezTo>
                <a:cubicBezTo>
                  <a:pt x="3766928" y="1563751"/>
                  <a:pt x="3768378" y="1572331"/>
                  <a:pt x="3771280" y="1579437"/>
                </a:cubicBezTo>
                <a:cubicBezTo>
                  <a:pt x="3774181" y="1586543"/>
                  <a:pt x="3780716" y="1593533"/>
                  <a:pt x="3790884" y="1600408"/>
                </a:cubicBezTo>
                <a:cubicBezTo>
                  <a:pt x="3801052" y="1607283"/>
                  <a:pt x="3817797" y="1613542"/>
                  <a:pt x="3841117" y="1619184"/>
                </a:cubicBezTo>
                <a:cubicBezTo>
                  <a:pt x="3864438" y="1624827"/>
                  <a:pt x="3902976" y="1629798"/>
                  <a:pt x="3956730" y="1634099"/>
                </a:cubicBezTo>
                <a:lnTo>
                  <a:pt x="3956730" y="1725476"/>
                </a:lnTo>
                <a:lnTo>
                  <a:pt x="3435729" y="1725476"/>
                </a:lnTo>
                <a:lnTo>
                  <a:pt x="3389788" y="1725476"/>
                </a:lnTo>
                <a:lnTo>
                  <a:pt x="2959529" y="1725476"/>
                </a:lnTo>
                <a:lnTo>
                  <a:pt x="2405489" y="958910"/>
                </a:lnTo>
                <a:cubicBezTo>
                  <a:pt x="2394012" y="959693"/>
                  <a:pt x="2379851" y="960294"/>
                  <a:pt x="2363007" y="960711"/>
                </a:cubicBezTo>
                <a:cubicBezTo>
                  <a:pt x="2346163" y="961128"/>
                  <a:pt x="2331046" y="961337"/>
                  <a:pt x="2317655" y="961337"/>
                </a:cubicBezTo>
                <a:cubicBezTo>
                  <a:pt x="2306409" y="961337"/>
                  <a:pt x="2294508" y="961128"/>
                  <a:pt x="2281952" y="960711"/>
                </a:cubicBezTo>
                <a:lnTo>
                  <a:pt x="2272266" y="960087"/>
                </a:lnTo>
                <a:lnTo>
                  <a:pt x="2272266" y="1410885"/>
                </a:lnTo>
                <a:cubicBezTo>
                  <a:pt x="2272266" y="1508418"/>
                  <a:pt x="2281798" y="1567757"/>
                  <a:pt x="2300863" y="1588902"/>
                </a:cubicBezTo>
                <a:cubicBezTo>
                  <a:pt x="2325512" y="1617505"/>
                  <a:pt x="2364496" y="1631807"/>
                  <a:pt x="2417814" y="1631807"/>
                </a:cubicBezTo>
                <a:lnTo>
                  <a:pt x="2507670" y="1631807"/>
                </a:lnTo>
                <a:lnTo>
                  <a:pt x="2507670" y="1725476"/>
                </a:lnTo>
                <a:lnTo>
                  <a:pt x="1755855" y="1725476"/>
                </a:lnTo>
                <a:lnTo>
                  <a:pt x="1755855" y="1631807"/>
                </a:lnTo>
                <a:lnTo>
                  <a:pt x="1842071" y="1631807"/>
                </a:lnTo>
                <a:cubicBezTo>
                  <a:pt x="1901911" y="1631807"/>
                  <a:pt x="1944541" y="1612954"/>
                  <a:pt x="1969961" y="1575248"/>
                </a:cubicBezTo>
                <a:cubicBezTo>
                  <a:pt x="1984160" y="1554052"/>
                  <a:pt x="1991260" y="1499283"/>
                  <a:pt x="1991260" y="1410943"/>
                </a:cubicBezTo>
                <a:lnTo>
                  <a:pt x="1991260" y="351508"/>
                </a:lnTo>
                <a:cubicBezTo>
                  <a:pt x="1991260" y="254784"/>
                  <a:pt x="1982048" y="196203"/>
                  <a:pt x="1963625" y="175764"/>
                </a:cubicBezTo>
                <a:cubicBezTo>
                  <a:pt x="1937011" y="145683"/>
                  <a:pt x="1896493" y="130643"/>
                  <a:pt x="1842071" y="130643"/>
                </a:cubicBezTo>
                <a:lnTo>
                  <a:pt x="1755855" y="130643"/>
                </a:lnTo>
                <a:lnTo>
                  <a:pt x="1755855" y="36975"/>
                </a:lnTo>
                <a:lnTo>
                  <a:pt x="2376699" y="36975"/>
                </a:lnTo>
                <a:cubicBezTo>
                  <a:pt x="2551224" y="36975"/>
                  <a:pt x="2681572" y="50250"/>
                  <a:pt x="2767743" y="76799"/>
                </a:cubicBezTo>
                <a:cubicBezTo>
                  <a:pt x="2811522" y="89676"/>
                  <a:pt x="2852361" y="108914"/>
                  <a:pt x="2890259" y="134514"/>
                </a:cubicBezTo>
                <a:cubicBezTo>
                  <a:pt x="2928158" y="160114"/>
                  <a:pt x="2961378" y="190400"/>
                  <a:pt x="2989917" y="225371"/>
                </a:cubicBezTo>
                <a:cubicBezTo>
                  <a:pt x="3018457" y="260343"/>
                  <a:pt x="3041145" y="299875"/>
                  <a:pt x="3057983" y="343969"/>
                </a:cubicBezTo>
                <a:cubicBezTo>
                  <a:pt x="3074821" y="388062"/>
                  <a:pt x="3083239" y="434534"/>
                  <a:pt x="3083239" y="483384"/>
                </a:cubicBezTo>
                <a:cubicBezTo>
                  <a:pt x="3083239" y="536843"/>
                  <a:pt x="3074653" y="587025"/>
                  <a:pt x="3057482" y="633930"/>
                </a:cubicBezTo>
                <a:cubicBezTo>
                  <a:pt x="3040311" y="680835"/>
                  <a:pt x="3014098" y="723445"/>
                  <a:pt x="2978844" y="761761"/>
                </a:cubicBezTo>
                <a:cubicBezTo>
                  <a:pt x="2943590" y="800077"/>
                  <a:pt x="2899297" y="833232"/>
                  <a:pt x="2845967" y="861226"/>
                </a:cubicBezTo>
                <a:cubicBezTo>
                  <a:pt x="2792637" y="889221"/>
                  <a:pt x="2737489" y="908372"/>
                  <a:pt x="2680525" y="918681"/>
                </a:cubicBezTo>
                <a:lnTo>
                  <a:pt x="3013488" y="1359101"/>
                </a:lnTo>
                <a:cubicBezTo>
                  <a:pt x="3089723" y="1465300"/>
                  <a:pt x="3153908" y="1534903"/>
                  <a:pt x="3206045" y="1567911"/>
                </a:cubicBezTo>
                <a:cubicBezTo>
                  <a:pt x="3246197" y="1593177"/>
                  <a:pt x="3299301" y="1612026"/>
                  <a:pt x="3365356" y="1624460"/>
                </a:cubicBezTo>
                <a:lnTo>
                  <a:pt x="3412007" y="1631284"/>
                </a:lnTo>
                <a:lnTo>
                  <a:pt x="3441584" y="1625306"/>
                </a:lnTo>
                <a:cubicBezTo>
                  <a:pt x="3487845" y="1614613"/>
                  <a:pt x="3517504" y="1603248"/>
                  <a:pt x="3530560" y="1591213"/>
                </a:cubicBezTo>
                <a:cubicBezTo>
                  <a:pt x="3549959" y="1573316"/>
                  <a:pt x="3570260" y="1545688"/>
                  <a:pt x="3591463" y="1508328"/>
                </a:cubicBezTo>
                <a:cubicBezTo>
                  <a:pt x="3612665" y="1470968"/>
                  <a:pt x="3636003" y="1422850"/>
                  <a:pt x="3661473" y="1363974"/>
                </a:cubicBezTo>
                <a:close/>
                <a:moveTo>
                  <a:pt x="892606" y="0"/>
                </a:moveTo>
                <a:cubicBezTo>
                  <a:pt x="929529" y="0"/>
                  <a:pt x="963201" y="1518"/>
                  <a:pt x="993622" y="4554"/>
                </a:cubicBezTo>
                <a:cubicBezTo>
                  <a:pt x="1024042" y="7591"/>
                  <a:pt x="1052697" y="12145"/>
                  <a:pt x="1079587" y="18218"/>
                </a:cubicBezTo>
                <a:cubicBezTo>
                  <a:pt x="1106477" y="24290"/>
                  <a:pt x="1136336" y="32927"/>
                  <a:pt x="1169164" y="44129"/>
                </a:cubicBezTo>
                <a:cubicBezTo>
                  <a:pt x="1201991" y="55330"/>
                  <a:pt x="1232534" y="66702"/>
                  <a:pt x="1260791" y="78244"/>
                </a:cubicBezTo>
                <a:cubicBezTo>
                  <a:pt x="1308845" y="95101"/>
                  <a:pt x="1339644" y="103529"/>
                  <a:pt x="1353189" y="103529"/>
                </a:cubicBezTo>
                <a:cubicBezTo>
                  <a:pt x="1360379" y="103529"/>
                  <a:pt x="1367417" y="99087"/>
                  <a:pt x="1374305" y="90202"/>
                </a:cubicBezTo>
                <a:cubicBezTo>
                  <a:pt x="1381193" y="81318"/>
                  <a:pt x="1386145" y="51251"/>
                  <a:pt x="1389162" y="0"/>
                </a:cubicBezTo>
                <a:lnTo>
                  <a:pt x="1480424" y="0"/>
                </a:lnTo>
                <a:lnTo>
                  <a:pt x="1524581" y="566942"/>
                </a:lnTo>
                <a:lnTo>
                  <a:pt x="1438847" y="566942"/>
                </a:lnTo>
                <a:cubicBezTo>
                  <a:pt x="1394695" y="431896"/>
                  <a:pt x="1339734" y="332642"/>
                  <a:pt x="1273963" y="269182"/>
                </a:cubicBezTo>
                <a:cubicBezTo>
                  <a:pt x="1180269" y="179288"/>
                  <a:pt x="1060821" y="134341"/>
                  <a:pt x="915619" y="134341"/>
                </a:cubicBezTo>
                <a:cubicBezTo>
                  <a:pt x="716598" y="134341"/>
                  <a:pt x="565100" y="213258"/>
                  <a:pt x="461122" y="371093"/>
                </a:cubicBezTo>
                <a:cubicBezTo>
                  <a:pt x="373089" y="505806"/>
                  <a:pt x="329073" y="667004"/>
                  <a:pt x="329073" y="854689"/>
                </a:cubicBezTo>
                <a:cubicBezTo>
                  <a:pt x="329073" y="1007953"/>
                  <a:pt x="359268" y="1158650"/>
                  <a:pt x="419660" y="1306779"/>
                </a:cubicBezTo>
                <a:cubicBezTo>
                  <a:pt x="443976" y="1339427"/>
                  <a:pt x="473915" y="1377781"/>
                  <a:pt x="509477" y="1421842"/>
                </a:cubicBezTo>
                <a:cubicBezTo>
                  <a:pt x="545040" y="1465904"/>
                  <a:pt x="584768" y="1503328"/>
                  <a:pt x="628662" y="1534114"/>
                </a:cubicBezTo>
                <a:cubicBezTo>
                  <a:pt x="672556" y="1564900"/>
                  <a:pt x="719844" y="1588674"/>
                  <a:pt x="770523" y="1605434"/>
                </a:cubicBezTo>
                <a:cubicBezTo>
                  <a:pt x="821202" y="1622195"/>
                  <a:pt x="875191" y="1630575"/>
                  <a:pt x="932489" y="1630575"/>
                </a:cubicBezTo>
                <a:cubicBezTo>
                  <a:pt x="991314" y="1630575"/>
                  <a:pt x="1047456" y="1623219"/>
                  <a:pt x="1100915" y="1608506"/>
                </a:cubicBezTo>
                <a:cubicBezTo>
                  <a:pt x="1154374" y="1593793"/>
                  <a:pt x="1202749" y="1574221"/>
                  <a:pt x="1246040" y="1549789"/>
                </a:cubicBezTo>
                <a:lnTo>
                  <a:pt x="1246040" y="1090709"/>
                </a:lnTo>
                <a:cubicBezTo>
                  <a:pt x="1246040" y="1051167"/>
                  <a:pt x="1244483" y="1019180"/>
                  <a:pt x="1241370" y="994749"/>
                </a:cubicBezTo>
                <a:cubicBezTo>
                  <a:pt x="1238257" y="970317"/>
                  <a:pt x="1234280" y="951990"/>
                  <a:pt x="1229440" y="939768"/>
                </a:cubicBezTo>
                <a:cubicBezTo>
                  <a:pt x="1224600" y="927546"/>
                  <a:pt x="1218335" y="918370"/>
                  <a:pt x="1210645" y="912240"/>
                </a:cubicBezTo>
                <a:cubicBezTo>
                  <a:pt x="1202954" y="906109"/>
                  <a:pt x="1195290" y="900971"/>
                  <a:pt x="1187651" y="896824"/>
                </a:cubicBezTo>
                <a:cubicBezTo>
                  <a:pt x="1161153" y="883138"/>
                  <a:pt x="1108721" y="876295"/>
                  <a:pt x="1030355" y="876295"/>
                </a:cubicBezTo>
                <a:lnTo>
                  <a:pt x="1030355" y="781394"/>
                </a:lnTo>
                <a:lnTo>
                  <a:pt x="1715616" y="781394"/>
                </a:lnTo>
                <a:lnTo>
                  <a:pt x="1715616" y="876295"/>
                </a:lnTo>
                <a:lnTo>
                  <a:pt x="1659538" y="876295"/>
                </a:lnTo>
                <a:cubicBezTo>
                  <a:pt x="1635633" y="876295"/>
                  <a:pt x="1615750" y="878773"/>
                  <a:pt x="1599888" y="883729"/>
                </a:cubicBezTo>
                <a:cubicBezTo>
                  <a:pt x="1584026" y="888684"/>
                  <a:pt x="1571268" y="897707"/>
                  <a:pt x="1561613" y="910795"/>
                </a:cubicBezTo>
                <a:cubicBezTo>
                  <a:pt x="1551959" y="923884"/>
                  <a:pt x="1544606" y="944506"/>
                  <a:pt x="1539554" y="972660"/>
                </a:cubicBezTo>
                <a:cubicBezTo>
                  <a:pt x="1534502" y="1000815"/>
                  <a:pt x="1531976" y="1040229"/>
                  <a:pt x="1531976" y="1090902"/>
                </a:cubicBezTo>
                <a:lnTo>
                  <a:pt x="1531976" y="1606965"/>
                </a:lnTo>
                <a:cubicBezTo>
                  <a:pt x="1474435" y="1637752"/>
                  <a:pt x="1422275" y="1662571"/>
                  <a:pt x="1375499" y="1681424"/>
                </a:cubicBezTo>
                <a:cubicBezTo>
                  <a:pt x="1328722" y="1700278"/>
                  <a:pt x="1281984" y="1715607"/>
                  <a:pt x="1235285" y="1727412"/>
                </a:cubicBezTo>
                <a:cubicBezTo>
                  <a:pt x="1188585" y="1739216"/>
                  <a:pt x="1140348" y="1748007"/>
                  <a:pt x="1090574" y="1753785"/>
                </a:cubicBezTo>
                <a:cubicBezTo>
                  <a:pt x="1040800" y="1759562"/>
                  <a:pt x="987578" y="1762450"/>
                  <a:pt x="930909" y="1762450"/>
                </a:cubicBezTo>
                <a:cubicBezTo>
                  <a:pt x="606266" y="1762450"/>
                  <a:pt x="359384" y="1658011"/>
                  <a:pt x="190264" y="1449130"/>
                </a:cubicBezTo>
                <a:cubicBezTo>
                  <a:pt x="63421" y="1292464"/>
                  <a:pt x="0" y="1111616"/>
                  <a:pt x="0" y="906588"/>
                </a:cubicBezTo>
                <a:cubicBezTo>
                  <a:pt x="0" y="849213"/>
                  <a:pt x="5793" y="791778"/>
                  <a:pt x="17379" y="734281"/>
                </a:cubicBezTo>
                <a:cubicBezTo>
                  <a:pt x="28966" y="676784"/>
                  <a:pt x="45550" y="620661"/>
                  <a:pt x="67131" y="565912"/>
                </a:cubicBezTo>
                <a:cubicBezTo>
                  <a:pt x="88713" y="511163"/>
                  <a:pt x="115105" y="458965"/>
                  <a:pt x="146309" y="409319"/>
                </a:cubicBezTo>
                <a:cubicBezTo>
                  <a:pt x="177513" y="359673"/>
                  <a:pt x="216223" y="311022"/>
                  <a:pt x="262441" y="263366"/>
                </a:cubicBezTo>
                <a:cubicBezTo>
                  <a:pt x="338509" y="175757"/>
                  <a:pt x="429896" y="109961"/>
                  <a:pt x="536601" y="65976"/>
                </a:cubicBezTo>
                <a:cubicBezTo>
                  <a:pt x="643308" y="21992"/>
                  <a:pt x="761976" y="0"/>
                  <a:pt x="892606" y="0"/>
                </a:cubicBez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21FAD-7796-7F2C-CE7C-FAAAFD74D307}"/>
              </a:ext>
            </a:extLst>
          </p:cNvPr>
          <p:cNvSpPr txBox="1"/>
          <p:nvPr/>
        </p:nvSpPr>
        <p:spPr>
          <a:xfrm>
            <a:off x="2157983" y="4608576"/>
            <a:ext cx="829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12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KNOWLEDGE FOR FUTURE</a:t>
            </a:r>
          </a:p>
        </p:txBody>
      </p:sp>
    </p:spTree>
    <p:extLst>
      <p:ext uri="{BB962C8B-B14F-4D97-AF65-F5344CB8AC3E}">
        <p14:creationId xmlns:p14="http://schemas.microsoft.com/office/powerpoint/2010/main" val="338960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2025-03-01T09:54:13Z</dcterms:created>
  <dcterms:modified xsi:type="dcterms:W3CDTF">2025-03-01T09:54:58Z</dcterms:modified>
</cp:coreProperties>
</file>