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27" d="100"/>
          <a:sy n="27" d="100"/>
        </p:scale>
        <p:origin x="1836" y="8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632481-5CF3-8BC8-B254-8642141AA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66804B-1D9D-8F0A-50A2-4B46FD163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924B64-D5A2-201E-0682-7DD618464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80198-0B90-DC04-D35E-D173187D23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ACFC6D-13C1-4BAF-2AD2-290AC3C36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65541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96C7D-7F2A-A0D5-B20B-9E754CDDE2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AF1A359-0342-179B-FA75-843D846DB7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F31296-9C9B-9E21-C224-E61C38AE3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6B0CE-E65C-4E8A-4E88-F1B02C11F4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B9FF63-1AB8-012D-3359-3A8BF36A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9636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750155-95E3-E361-9D8F-AD91EC2E34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3136DB-52C2-0109-6A49-FE7DB961D3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AD0ADE-26D3-CAA3-03D1-79662505B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ACF48-2BBE-0603-4240-72BAC98168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405E7-6D6C-9E49-377B-FEA77A4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595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6D85E6-A6D3-7FF7-F4C8-40019279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6BEE-E8E7-3620-AA97-268361379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9A082F-54FC-CFA4-0D9A-EC9DE6225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85C485-F704-85CC-2446-98E162789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AF3D50-B1C1-23B9-42B5-5C9BAC2C0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89444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57954-B3BA-0AC7-9D59-C4E7A01A5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6743DB-6D12-DA63-00A0-E389F04060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939EB7-6353-D546-9A03-035C4FE301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75C9F3-603F-78A2-9E28-B52C3EAECA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287E22-CEF9-AF48-6794-E099B5C4EC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7702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12F13-6215-092C-72D4-E333DF54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708C5F-B42D-DC3F-F7EF-9FB3353DF3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EFD549-EC8E-7A66-51C4-A528A98B3D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430BD3-3D42-6A5C-E5FA-57A176CC1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0F0C89-69EB-CCB3-90A5-92F0F6A5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2C9283-A5C0-6EA1-0B3E-21D192DA0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11584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0E2FC-E9F4-A015-6887-157093554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61E029-22BB-097C-700F-6AAB20F287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3254D5-F412-9FEE-4166-48046F51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FE2AE0B-D9A5-3629-E05E-EEB988A67D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74625-1ADD-A919-3F19-471B5E1B26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589F34-3594-805E-F409-E35F46FAE7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C71E135-FE70-4C79-87AE-6E697123B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24D541C-32A7-8FB9-558C-9D15D4563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0107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BCE96F-0D57-17F8-C7CA-72245360CA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C24C375-FDBD-C918-0860-CBE657CFF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73C5B42-7A59-EE8E-E5C7-84B1C6D79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2A0C5F-131B-73E9-63E9-1FFD30D072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1014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36236E-B9E4-F389-D581-AB2CCEDD0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35D7855-E58D-5755-3082-AB71AFFB0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60AC65-AF8F-3BFF-FA7C-7AB6B8848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6535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07664-96FE-64B8-C6A0-ADD474FEF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39EBA9-F7B2-C2D6-A1B4-07CCDF751D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61FF24-45A8-F5C2-623D-B2371553E9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14FD99-F144-10CB-680A-13D798ADDC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387413-DC31-B69A-DEDF-C651BF945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4EF1D-56DE-7B40-8AA1-76FE924A5F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4625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CD3-CB43-97B2-A408-DFD248A70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B5C5DF8-DE8D-E578-F48D-AF7386F4F11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17EC89-6EC7-610F-7720-478AC825A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FE4760-EBF8-ABC2-C640-295B41002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4A48EF-BA4E-FC84-E10C-24D0AD846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F8FF0E-ACDF-9AEF-482B-8BC42837E1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4431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1319659-5F26-C5C2-464B-FA9BCE2BA4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97BCF1-A0A3-24FF-E312-DF0360F1AD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4017B-1198-47EF-381E-DAEEF525200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F9672-27A0-4A8F-A769-671E8B771571}" type="datetimeFigureOut">
              <a:rPr lang="en-US" smtClean="0"/>
              <a:t>3/1/2025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F6C58C-5BFC-D4C0-0FB4-7556399798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61DBE-ACA3-E4E0-F6BF-14B8584E960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5ADFD-58AA-4375-A70A-CA86D18F307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92358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99F3E623-ABD0-1977-779A-E372F4EEF9F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b="2001"/>
          <a:stretch/>
        </p:blipFill>
        <p:spPr>
          <a:xfrm>
            <a:off x="0" y="-104680"/>
            <a:ext cx="12191999" cy="6962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7CE83AFB-3E63-6ADA-8CB9-5BCB5F698E8F}"/>
              </a:ext>
            </a:extLst>
          </p:cNvPr>
          <p:cNvSpPr/>
          <p:nvPr/>
        </p:nvSpPr>
        <p:spPr>
          <a:xfrm>
            <a:off x="0" y="-104680"/>
            <a:ext cx="12192000" cy="696268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D1B59663-BC5E-6836-7095-6204A962EC3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0341" t="-3332" r="87538" b="33634"/>
          <a:stretch/>
        </p:blipFill>
        <p:spPr>
          <a:xfrm>
            <a:off x="-5508703" y="-499668"/>
            <a:ext cx="5508703" cy="6014826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innerShdw blurRad="330200">
              <a:prstClr val="black"/>
            </a:innerShdw>
          </a:effectLst>
        </p:spPr>
      </p:pic>
    </p:spTree>
    <p:extLst>
      <p:ext uri="{BB962C8B-B14F-4D97-AF65-F5344CB8AC3E}">
        <p14:creationId xmlns:p14="http://schemas.microsoft.com/office/powerpoint/2010/main" val="78121274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 advTm="3000">
        <p:fade/>
      </p:transition>
    </mc:Choice>
    <mc:Fallback>
      <p:transition spd="slow" advClick="0" advTm="3000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01C990-B5CA-D02D-660F-805C0338F0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7136926-582F-10D0-9B00-04FD280EFE0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b="2001"/>
          <a:stretch/>
        </p:blipFill>
        <p:spPr>
          <a:xfrm>
            <a:off x="0" y="-104680"/>
            <a:ext cx="12191999" cy="6962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8EAEEA3F-E415-C8D4-33A0-6F886BF0A854}"/>
              </a:ext>
            </a:extLst>
          </p:cNvPr>
          <p:cNvSpPr/>
          <p:nvPr/>
        </p:nvSpPr>
        <p:spPr>
          <a:xfrm>
            <a:off x="0" y="-104680"/>
            <a:ext cx="12192000" cy="696268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381DB49-B668-3421-8D68-086223DF658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95" t="15150" r="62902" b="15152"/>
          <a:stretch/>
        </p:blipFill>
        <p:spPr>
          <a:xfrm>
            <a:off x="0" y="369247"/>
            <a:ext cx="5508703" cy="6014826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innerShdw blurRad="3302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01860CD-3597-C748-FDE6-270BE3541FBE}"/>
              </a:ext>
            </a:extLst>
          </p:cNvPr>
          <p:cNvSpPr txBox="1"/>
          <p:nvPr/>
        </p:nvSpPr>
        <p:spPr>
          <a:xfrm>
            <a:off x="6026061" y="1283456"/>
            <a:ext cx="4066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FRIUT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E0FDE37-C617-5927-4C5D-07D9C7462A9C}"/>
              </a:ext>
            </a:extLst>
          </p:cNvPr>
          <p:cNvSpPr txBox="1"/>
          <p:nvPr/>
        </p:nvSpPr>
        <p:spPr>
          <a:xfrm>
            <a:off x="5508703" y="1902166"/>
            <a:ext cx="5101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botany , a fruit is the seed -bearing structure in  flowering   plants that   is  formed   from the       ovary       after flowering   (see  Fruit</a:t>
            </a:r>
          </a:p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Anatomy). </a:t>
            </a:r>
          </a:p>
        </p:txBody>
      </p:sp>
    </p:spTree>
    <p:extLst>
      <p:ext uri="{BB962C8B-B14F-4D97-AF65-F5344CB8AC3E}">
        <p14:creationId xmlns:p14="http://schemas.microsoft.com/office/powerpoint/2010/main" val="3143632127"/>
      </p:ext>
    </p:extLst>
  </p:cSld>
  <p:clrMapOvr>
    <a:masterClrMapping/>
  </p:clrMapOvr>
  <p:transition spd="slow" advClick="0" advTm="1000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E589AC-5069-D406-1257-7A2BFF8264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FEF1C03-CD1F-F149-49F6-F0DB788F0BC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b="2001"/>
          <a:stretch/>
        </p:blipFill>
        <p:spPr>
          <a:xfrm>
            <a:off x="0" y="-104680"/>
            <a:ext cx="12191999" cy="6962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3BE426D-A11A-5FAF-018E-BBCF28034C1E}"/>
              </a:ext>
            </a:extLst>
          </p:cNvPr>
          <p:cNvSpPr/>
          <p:nvPr/>
        </p:nvSpPr>
        <p:spPr>
          <a:xfrm>
            <a:off x="0" y="-104680"/>
            <a:ext cx="12192000" cy="696268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09B90FCD-3B18-7E89-AB89-F4443C5EF80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1387" t="16134" r="35810" b="14168"/>
          <a:stretch/>
        </p:blipFill>
        <p:spPr>
          <a:xfrm>
            <a:off x="4566865" y="421587"/>
            <a:ext cx="5508703" cy="6014826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innerShdw blurRad="3302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F5D59A6-1CCC-7DCF-5A98-54439D95714E}"/>
              </a:ext>
            </a:extLst>
          </p:cNvPr>
          <p:cNvSpPr txBox="1"/>
          <p:nvPr/>
        </p:nvSpPr>
        <p:spPr>
          <a:xfrm>
            <a:off x="787188" y="1481691"/>
            <a:ext cx="342546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FRIUT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AA348D-5BB7-D14C-6CEF-6BB6AADA0F32}"/>
              </a:ext>
            </a:extLst>
          </p:cNvPr>
          <p:cNvSpPr txBox="1"/>
          <p:nvPr/>
        </p:nvSpPr>
        <p:spPr>
          <a:xfrm>
            <a:off x="269830" y="2100401"/>
            <a:ext cx="4297035" cy="3539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botany , a fruit is the seed -bearing structure in  flowering   plants that   is  formed   from the       ovary       after flowering   (see  Fruit</a:t>
            </a:r>
          </a:p>
          <a:p>
            <a:r>
              <a:rPr lang="en-US" sz="32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Anatomy). </a:t>
            </a:r>
          </a:p>
        </p:txBody>
      </p:sp>
    </p:spTree>
    <p:extLst>
      <p:ext uri="{BB962C8B-B14F-4D97-AF65-F5344CB8AC3E}">
        <p14:creationId xmlns:p14="http://schemas.microsoft.com/office/powerpoint/2010/main" val="2206428635"/>
      </p:ext>
    </p:extLst>
  </p:cSld>
  <p:clrMapOvr>
    <a:masterClrMapping/>
  </p:clrMapOvr>
  <p:transition spd="slow" advClick="0" advTm="1000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274ED0-E2AD-6398-B036-4B57163E18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741E4B0-2E82-CBC4-8AB8-6618E4D29A4F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01" b="2001"/>
          <a:stretch/>
        </p:blipFill>
        <p:spPr>
          <a:xfrm>
            <a:off x="0" y="-104680"/>
            <a:ext cx="12191999" cy="696268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937AB4BB-30B5-B001-CE26-7069AD9822F0}"/>
              </a:ext>
            </a:extLst>
          </p:cNvPr>
          <p:cNvSpPr/>
          <p:nvPr/>
        </p:nvSpPr>
        <p:spPr>
          <a:xfrm>
            <a:off x="0" y="-104680"/>
            <a:ext cx="12192000" cy="6962680"/>
          </a:xfrm>
          <a:prstGeom prst="rect">
            <a:avLst/>
          </a:prstGeom>
          <a:solidFill>
            <a:schemeClr val="tx1">
              <a:alpha val="76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159306D-3018-0869-E0EA-D812E619A6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065" t="12308" r="5132" b="17994"/>
          <a:stretch/>
        </p:blipFill>
        <p:spPr>
          <a:xfrm>
            <a:off x="6683297" y="369247"/>
            <a:ext cx="5508703" cy="6014826"/>
          </a:xfrm>
          <a:prstGeom prst="ellipse">
            <a:avLst/>
          </a:prstGeom>
          <a:ln w="38100">
            <a:solidFill>
              <a:srgbClr val="FF0000"/>
            </a:solidFill>
          </a:ln>
          <a:effectLst>
            <a:innerShdw blurRad="330200">
              <a:prstClr val="black"/>
            </a:innerShdw>
          </a:effec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B17B887-4D9F-EA23-1629-F4094E3B831A}"/>
              </a:ext>
            </a:extLst>
          </p:cNvPr>
          <p:cNvSpPr txBox="1"/>
          <p:nvPr/>
        </p:nvSpPr>
        <p:spPr>
          <a:xfrm>
            <a:off x="2099264" y="1211266"/>
            <a:ext cx="406667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400" b="1" dirty="0">
                <a:solidFill>
                  <a:schemeClr val="bg1"/>
                </a:solidFill>
                <a:latin typeface="Baskerville Old Face" panose="02020602080505020303" pitchFamily="18" charset="0"/>
              </a:rPr>
              <a:t>FRIUT NAME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31A3C17-1FDA-68CF-590A-E0D8D3920903}"/>
              </a:ext>
            </a:extLst>
          </p:cNvPr>
          <p:cNvSpPr txBox="1"/>
          <p:nvPr/>
        </p:nvSpPr>
        <p:spPr>
          <a:xfrm>
            <a:off x="1581906" y="1829976"/>
            <a:ext cx="510139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In botany , a fruit is the seed -bearing structure in  flowering   plants that   is  formed   from the       ovary       after flowering   (see  Fruit</a:t>
            </a:r>
          </a:p>
          <a:p>
            <a:r>
              <a:rPr lang="en-US" sz="3600" dirty="0">
                <a:solidFill>
                  <a:schemeClr val="bg1"/>
                </a:solidFill>
                <a:latin typeface="Baskerville Old Face" panose="02020602080505020303" pitchFamily="18" charset="0"/>
              </a:rPr>
              <a:t>Anatomy). </a:t>
            </a:r>
          </a:p>
        </p:txBody>
      </p:sp>
    </p:spTree>
    <p:extLst>
      <p:ext uri="{BB962C8B-B14F-4D97-AF65-F5344CB8AC3E}">
        <p14:creationId xmlns:p14="http://schemas.microsoft.com/office/powerpoint/2010/main" val="4228020138"/>
      </p:ext>
    </p:extLst>
  </p:cSld>
  <p:clrMapOvr>
    <a:masterClrMapping/>
  </p:clrMapOvr>
  <p:transition spd="slow" advClick="0" advTm="1000">
    <p:fade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80</TotalTime>
  <Words>87</Words>
  <Application>Microsoft Office PowerPoint</Application>
  <PresentationFormat>Widescreen</PresentationFormat>
  <Paragraphs>9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Baskerville Old Face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jannat nayem</dc:creator>
  <cp:lastModifiedBy>jannat nayem</cp:lastModifiedBy>
  <cp:revision>1</cp:revision>
  <dcterms:created xsi:type="dcterms:W3CDTF">2025-03-01T08:10:36Z</dcterms:created>
  <dcterms:modified xsi:type="dcterms:W3CDTF">2025-03-01T09:31:07Z</dcterms:modified>
</cp:coreProperties>
</file>