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DD2D-94D0-9013-0A18-E041F5E43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D2FFA-1690-11CF-6106-110DB18F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A6D8-698A-B256-6AF0-BB07C378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1E7D7-A5AA-2259-EF4A-1DEEF254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3E56-86E9-2BE7-111E-96720441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9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96D8-4A4F-22DD-3DF0-FD38F47A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37282-7EA9-BD18-577E-CE2486C1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F106-FDB2-75F3-7CF3-96095FF2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124D-B3AE-7267-75B0-9F172236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D6BE-EFBA-4BE4-99C4-5EE2C6EF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5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23353-D89E-5D73-8694-BADC165E6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2AD25-42B2-DC9D-6E50-0A7DFD682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F4FF5-2CDA-DDC5-5541-AEACD6DC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8315-383F-2AA7-1BF6-B467B632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C04B-A7DE-BFF7-DF83-88AC2B6C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20D3-9B38-5E6B-A293-C88E3DA8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DEA3-9708-13BD-ADE1-E193C2FA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ABAD-3F8A-1D1D-B464-769A15E5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4A01-AA0F-D8A3-4145-05DB40BE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B771-CEEA-7818-3C38-39E55E91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641B-E61D-8ADC-05E4-A1C34076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3B62-BDC6-9C4B-48CC-5213DAE6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EB839-8044-7603-B8EB-0739AEEB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60DD-74B5-821F-49A1-EB0444AE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3E7B-13B3-98FD-FD42-1521FB74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3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541C-B10C-EBE4-CE0A-A0C0A872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A23C-A11C-9AFF-DEF2-F7ED8CE77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A5EDC-65D9-5F28-2368-778A8CB38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6CDD1-B2A0-D51F-EEA3-D34B9FAB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598C-EA27-97DD-C212-42139DF5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7CEBB-E361-5FBA-89CD-73B74AB8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C9A8-3881-C363-0BD0-EF8C6CFC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E132-5FC1-2622-4466-5164EC141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07F6-943D-E4A1-6CEF-ABA265B13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A9B2D-57EB-47D9-81BA-B4BBDA047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57FB6-4260-0094-BAB7-E23D18107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57534-B92D-DF6F-9FA6-AF2E5701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0EF06-D151-E4C3-DE20-24944D7F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C3A2D-966E-E3A1-1584-142BD351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2E88-978C-E5AC-01A0-60D70839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C9C35-2F78-4BC0-ED62-B4DD28E9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E14EC-BDC1-3CCE-E24F-13769182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5622-C154-662E-3711-BB3986C7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91D65-DDA9-074B-C874-362B8F41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52F48-2F72-D9FB-98E2-EB1BA4A1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7874C-9D70-6398-8CEA-6BCB5A17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73FE-9D5A-4CD2-4546-0527B46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79336-42EF-145C-F660-ECFA726E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BAC73-E2B3-C824-712A-EC033E9E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4D91E-D136-E41E-B3A3-503E0E33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DF4FD-F0AA-FF29-32F0-6FDD5681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F598C-1AFF-3449-B14A-D4F11280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0456-7690-E57D-165B-006A8EF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1591A-AA20-AC0E-4E7D-5B3970A4D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7CAB8-8BE8-AAD0-15DE-153812BC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01130-0FEA-EC3B-4D5A-77F621E9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5BB5A-A785-847A-73EA-2448090B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A148-E081-4432-BC2F-5E3671E1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4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F3D19-F88F-57FE-D328-CF45DEC8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AAD8-9091-46B6-A32E-30552788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C2D77-ECD5-9E7C-B073-7628A5E81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8A6E-2D34-4D6D-93D9-37800FF8E36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7C47-4D98-0A1D-B689-E621AA66D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BB0C-0455-F75D-EEC7-B078DEC7B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AB65-5E9C-48C8-B526-61025F0B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6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th/%E0%B9%84%E0%B8%9F%E0%B9%84%E0%B8%AB%E0%B8%A1%E0%B9%89-%E0%B9%80%E0%B8%9B%E0%B8%A5%E0%B8%A7%E0%B9%84%E0%B8%9F-%E0%B8%81%E0%B8%B2%E0%B8%A3%E0%B9%80%E0%B8%9C%E0%B8%B2%E0%B9%84%E0%B8%AB%E0%B8%A1%E0%B9%89-%E0%B8%84%E0%B8%A7%E0%B8%B2%E0%B8%A1%E0%B8%A3%E0%B9%89%E0%B8%AD%E0%B8%99-29775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A81B60-725B-EBC7-2B39-D6A5B605C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4383" y="3429000"/>
            <a:ext cx="2543233" cy="38856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4CB44-EFB7-79C3-59E6-765BA7DE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5247" y="1775639"/>
            <a:ext cx="3361504" cy="57623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F268A-8DFA-DE21-DADD-86CB502C7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49255" y="-223829"/>
            <a:ext cx="5493488" cy="808074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9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1</cp:revision>
  <dcterms:created xsi:type="dcterms:W3CDTF">2025-03-04T13:27:50Z</dcterms:created>
  <dcterms:modified xsi:type="dcterms:W3CDTF">2025-03-04T13:28:32Z</dcterms:modified>
</cp:coreProperties>
</file>