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5" d="100"/>
          <a:sy n="15" d="100"/>
        </p:scale>
        <p:origin x="2644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28D6A-A641-4D3F-B0A8-3F87FA14F740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5AF21-CE96-4717-B0FE-4C9DDDDE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5AF21-CE96-4717-B0FE-4C9DDDDEE8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15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49C6A-3BD4-74B2-E88D-DBAF91A5E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1204EA-DDF9-DB9B-D20D-53F5F033A5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932730-45EE-3886-3E8C-E19F38A82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45255-60D1-BA69-8123-962EF3211A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5AF21-CE96-4717-B0FE-4C9DDDDEE8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49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A4867-3AE1-3755-339D-3A157C595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62F1B9-8BA8-DEC8-BF56-BE4719330B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0AA291-4D59-58B3-BB2E-372539F4C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5578F-A9DD-9A0A-495C-17FC943633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5AF21-CE96-4717-B0FE-4C9DDDDEE8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56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552B5-F4A3-349F-359D-482EAC993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FE8040-BA97-367F-3F32-75185681B3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55E916-38F5-0D44-9387-56B26A1DF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51379-F114-C64C-0759-388C10DD53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5AF21-CE96-4717-B0FE-4C9DDDDEE8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02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EEC4-5B22-3B6A-B0BB-0AB894701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CE3CA-8F14-FA5C-845C-C90404E80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537DE-970C-92A7-85FA-CB25A51C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2057-15AD-4A1A-94FC-C6835828EB8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46FED-46DB-D631-BC7E-9F03538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B0A91-E25D-E89A-E9E2-BE49FD8A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0EA-F3BA-458E-9D71-259B3EF2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1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3089-86FD-DF88-7315-FE2F36B0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918FE-DEF9-95F1-D29D-03BBA01E7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10BE1-0E7F-DD33-88BA-CD1FFF81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2057-15AD-4A1A-94FC-C6835828EB8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91635-C452-39BE-1ECB-1A6ECD2D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62CFE-142E-352B-4A09-E8DB2791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0EA-F3BA-458E-9D71-259B3EF2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2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88B23-9700-85A2-18F7-99F2D38EB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87604-2F5F-9178-013D-1EC0A89B7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D52F4-6DBB-5250-0365-4CF152F0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2057-15AD-4A1A-94FC-C6835828EB8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949A0-998B-EE7D-EA40-17522DEB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3A43C-C5B3-1A61-FDA9-F8BC4738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0EA-F3BA-458E-9D71-259B3EF2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1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BE97-FE7F-5C6A-40B9-B4ED5D65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9A4F6-1FB8-30A2-1AB0-04408C405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242DA-1D85-FFAC-3B8B-A8F5F3AE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2057-15AD-4A1A-94FC-C6835828EB8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4D16D-5002-C548-A4B3-5D77D8B8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703EB-6FAC-83E6-0495-42B7E40D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0EA-F3BA-458E-9D71-259B3EF2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1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E6BA9-30B4-1FFA-D9BC-DB23D3EA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FF860-9D79-73A7-A96A-DDDD0B6B0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8743-38DF-8565-47A5-A828B0E4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2057-15AD-4A1A-94FC-C6835828EB8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E3D5F-2728-49A9-A3D0-E8BDAA30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406AB-C569-1EB4-BC64-4A3CAA51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0EA-F3BA-458E-9D71-259B3EF2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4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65E8-74E7-07C1-5569-1C6CC934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B5407-92F6-657A-3717-36F190737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7AF2A-6FAB-1BF3-7F45-AB6C2B12F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18B9D-6671-5395-DC1C-9F44066F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2057-15AD-4A1A-94FC-C6835828EB8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0D1C0-08A8-C6EA-B318-2021EAF8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6EF84-7A14-0D5E-CCFE-2EEBAA3E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0EA-F3BA-458E-9D71-259B3EF2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3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6E04-7797-3EFA-6671-F307F2A15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1F142-B864-9090-D75A-E47D76AE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36B9E-1D92-CE94-6741-7802F773C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173DC-E0A1-1DB0-399E-89D168B39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DDE46-1C2D-7519-E8DB-22F02B41B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08A06-47AC-E8C8-4561-FB1E9300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2057-15AD-4A1A-94FC-C6835828EB8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373A8-F5BB-20E9-ADA4-5CBE4371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3EE5C4-F571-7E3A-78DF-201CB43A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0EA-F3BA-458E-9D71-259B3EF2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0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8E5F-7A8C-05F9-F16C-B34D3F6D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97E45-C65B-4B52-1139-13D508F5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2057-15AD-4A1A-94FC-C6835828EB8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7E69C-E311-F8AF-4F84-D345EE8B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AB4EA-BF6E-8EEE-0E56-A8AF2B07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0EA-F3BA-458E-9D71-259B3EF2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7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7B23F-5B7A-5B49-05D4-764D742C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2057-15AD-4A1A-94FC-C6835828EB8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F726F-37B5-5858-39E7-2FC4FF78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B241-D2C4-4D06-42E7-C14BD401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0EA-F3BA-458E-9D71-259B3EF2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0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9A12-AD61-1CA3-9B5C-1E9706969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099AD-57FB-5F94-01BC-19BB50E08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74C50-28FB-3F8F-1929-7894AF55C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DBB91-A67E-52AF-4A5B-69D5C89D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2057-15AD-4A1A-94FC-C6835828EB8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9051C-9C33-78D9-D307-ED2C0237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8AC71-C6D3-4323-FC70-6E9BBDFB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0EA-F3BA-458E-9D71-259B3EF2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0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7296-9D2B-9A01-174C-D91EC819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F7551-6B15-3597-CA5F-20B30BC47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36B95-8A0D-585E-1A84-0D932F7D4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CD95D-CE99-D8E9-8645-FD5E58E3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2057-15AD-4A1A-94FC-C6835828EB8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25B74-A598-2B56-5D67-51A42767D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03646-3C70-0D2D-80ED-8E8C1277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0EA-F3BA-458E-9D71-259B3EF2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5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C360-ABDB-B432-28A6-ABE14398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77986-D12A-D1EF-0B8D-88CE6241C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61F07-BC39-112F-4D31-44D00777E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2057-15AD-4A1A-94FC-C6835828EB8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8ECE9-D6E3-F7B2-F660-DB6875C0E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7DC1B-6052-BAB9-670B-B024849D7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BD0EA-F3BA-458E-9D71-259B3EF2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6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allpaperflare.com/lord-ganesha-desktop-hd-wallpaper-for-mobile-phones-and-computer-1920%C3%971200-wallpaper-bssxg/download/1280x72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allpaperflare.com/lord-ganesha-desktop-hd-wallpaper-for-mobile-phones-and-computer-1920%C3%971200-wallpaper-bssxg/download/1280x72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allpaperflare.com/lord-ganesha-desktop-hd-wallpaper-for-mobile-phones-and-computer-1920%C3%971200-wallpaper-bssxg/download/1280x72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0FDA62-F4A6-4CC8-E1F9-BDFC0C3E1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235" t="14546" r="2214" b="15038"/>
          <a:stretch/>
        </p:blipFill>
        <p:spPr>
          <a:xfrm flipH="1">
            <a:off x="6096000" y="3196661"/>
            <a:ext cx="560366" cy="2323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BF6DA7-0FA0-84C4-A0F7-3B64C43C6E27}"/>
              </a:ext>
            </a:extLst>
          </p:cNvPr>
          <p:cNvSpPr txBox="1"/>
          <p:nvPr/>
        </p:nvSpPr>
        <p:spPr>
          <a:xfrm>
            <a:off x="204316" y="2359539"/>
            <a:ext cx="11647163" cy="997542"/>
          </a:xfrm>
          <a:custGeom>
            <a:avLst/>
            <a:gdLst/>
            <a:ahLst/>
            <a:cxnLst/>
            <a:rect l="l" t="t" r="r" b="b"/>
            <a:pathLst>
              <a:path w="11647163" h="997542">
                <a:moveTo>
                  <a:pt x="11120892" y="30812"/>
                </a:moveTo>
                <a:lnTo>
                  <a:pt x="11647163" y="30812"/>
                </a:lnTo>
                <a:lnTo>
                  <a:pt x="11647163" y="997542"/>
                </a:lnTo>
                <a:lnTo>
                  <a:pt x="11120892" y="997542"/>
                </a:lnTo>
                <a:close/>
                <a:moveTo>
                  <a:pt x="9919222" y="30812"/>
                </a:moveTo>
                <a:lnTo>
                  <a:pt x="10440562" y="30812"/>
                </a:lnTo>
                <a:lnTo>
                  <a:pt x="11098507" y="997542"/>
                </a:lnTo>
                <a:lnTo>
                  <a:pt x="10547917" y="997542"/>
                </a:lnTo>
                <a:lnTo>
                  <a:pt x="10444259" y="845561"/>
                </a:lnTo>
                <a:lnTo>
                  <a:pt x="10444259" y="997542"/>
                </a:lnTo>
                <a:lnTo>
                  <a:pt x="9919222" y="997542"/>
                </a:lnTo>
                <a:close/>
                <a:moveTo>
                  <a:pt x="5855744" y="30812"/>
                </a:moveTo>
                <a:lnTo>
                  <a:pt x="6685205" y="30812"/>
                </a:lnTo>
                <a:cubicBezTo>
                  <a:pt x="6848715" y="30812"/>
                  <a:pt x="6980796" y="52997"/>
                  <a:pt x="7081449" y="97366"/>
                </a:cubicBezTo>
                <a:cubicBezTo>
                  <a:pt x="7182101" y="141736"/>
                  <a:pt x="7265294" y="205414"/>
                  <a:pt x="7331026" y="288401"/>
                </a:cubicBezTo>
                <a:cubicBezTo>
                  <a:pt x="7396759" y="371388"/>
                  <a:pt x="7444415" y="467933"/>
                  <a:pt x="7473994" y="578035"/>
                </a:cubicBezTo>
                <a:cubicBezTo>
                  <a:pt x="7503574" y="688136"/>
                  <a:pt x="7518364" y="804812"/>
                  <a:pt x="7518364" y="928060"/>
                </a:cubicBezTo>
                <a:lnTo>
                  <a:pt x="7516269" y="997542"/>
                </a:lnTo>
                <a:lnTo>
                  <a:pt x="6956069" y="997542"/>
                </a:lnTo>
                <a:lnTo>
                  <a:pt x="6957584" y="939152"/>
                </a:lnTo>
                <a:cubicBezTo>
                  <a:pt x="6957584" y="747707"/>
                  <a:pt x="6926362" y="616652"/>
                  <a:pt x="6863915" y="545990"/>
                </a:cubicBezTo>
                <a:cubicBezTo>
                  <a:pt x="6801470" y="475328"/>
                  <a:pt x="6697941" y="439997"/>
                  <a:pt x="6553330" y="439997"/>
                </a:cubicBezTo>
                <a:lnTo>
                  <a:pt x="6414059" y="439997"/>
                </a:lnTo>
                <a:lnTo>
                  <a:pt x="6414059" y="997542"/>
                </a:lnTo>
                <a:lnTo>
                  <a:pt x="5855744" y="997542"/>
                </a:lnTo>
                <a:close/>
                <a:moveTo>
                  <a:pt x="4948693" y="30812"/>
                </a:moveTo>
                <a:lnTo>
                  <a:pt x="5474963" y="30812"/>
                </a:lnTo>
                <a:lnTo>
                  <a:pt x="5474963" y="997542"/>
                </a:lnTo>
                <a:lnTo>
                  <a:pt x="4948693" y="997542"/>
                </a:lnTo>
                <a:close/>
                <a:moveTo>
                  <a:pt x="3747023" y="30812"/>
                </a:moveTo>
                <a:lnTo>
                  <a:pt x="4268363" y="30812"/>
                </a:lnTo>
                <a:lnTo>
                  <a:pt x="4926308" y="997542"/>
                </a:lnTo>
                <a:lnTo>
                  <a:pt x="4375718" y="997542"/>
                </a:lnTo>
                <a:lnTo>
                  <a:pt x="4272060" y="845561"/>
                </a:lnTo>
                <a:lnTo>
                  <a:pt x="4272060" y="997542"/>
                </a:lnTo>
                <a:lnTo>
                  <a:pt x="3747023" y="997542"/>
                </a:lnTo>
                <a:close/>
                <a:moveTo>
                  <a:pt x="0" y="30812"/>
                </a:moveTo>
                <a:lnTo>
                  <a:pt x="558314" y="30812"/>
                </a:lnTo>
                <a:lnTo>
                  <a:pt x="558314" y="997542"/>
                </a:lnTo>
                <a:lnTo>
                  <a:pt x="0" y="997542"/>
                </a:lnTo>
                <a:close/>
                <a:moveTo>
                  <a:pt x="8673237" y="0"/>
                </a:moveTo>
                <a:cubicBezTo>
                  <a:pt x="8973963" y="0"/>
                  <a:pt x="9205670" y="80728"/>
                  <a:pt x="9368358" y="242183"/>
                </a:cubicBezTo>
                <a:cubicBezTo>
                  <a:pt x="9531045" y="403638"/>
                  <a:pt x="9612389" y="629799"/>
                  <a:pt x="9612389" y="920665"/>
                </a:cubicBezTo>
                <a:lnTo>
                  <a:pt x="9609002" y="997542"/>
                </a:lnTo>
                <a:lnTo>
                  <a:pt x="9050364" y="997542"/>
                </a:lnTo>
                <a:lnTo>
                  <a:pt x="9054074" y="913270"/>
                </a:lnTo>
                <a:cubicBezTo>
                  <a:pt x="9054074" y="743187"/>
                  <a:pt x="9019770" y="618912"/>
                  <a:pt x="8951162" y="540444"/>
                </a:cubicBezTo>
                <a:cubicBezTo>
                  <a:pt x="8882554" y="461976"/>
                  <a:pt x="8789502" y="422742"/>
                  <a:pt x="8672005" y="422742"/>
                </a:cubicBezTo>
                <a:cubicBezTo>
                  <a:pt x="8559438" y="422742"/>
                  <a:pt x="8469056" y="462592"/>
                  <a:pt x="8400859" y="542293"/>
                </a:cubicBezTo>
                <a:cubicBezTo>
                  <a:pt x="8332661" y="621993"/>
                  <a:pt x="8298562" y="753869"/>
                  <a:pt x="8298562" y="937920"/>
                </a:cubicBezTo>
                <a:lnTo>
                  <a:pt x="8301541" y="997542"/>
                </a:lnTo>
                <a:lnTo>
                  <a:pt x="7743431" y="997542"/>
                </a:lnTo>
                <a:lnTo>
                  <a:pt x="7740248" y="935455"/>
                </a:lnTo>
                <a:cubicBezTo>
                  <a:pt x="7740248" y="640480"/>
                  <a:pt x="7822413" y="410828"/>
                  <a:pt x="7986745" y="246497"/>
                </a:cubicBezTo>
                <a:cubicBezTo>
                  <a:pt x="8151076" y="82166"/>
                  <a:pt x="8379906" y="0"/>
                  <a:pt x="8673237" y="0"/>
                </a:cubicBezTo>
                <a:close/>
                <a:moveTo>
                  <a:pt x="2501038" y="0"/>
                </a:moveTo>
                <a:cubicBezTo>
                  <a:pt x="2801764" y="0"/>
                  <a:pt x="3033471" y="80728"/>
                  <a:pt x="3196158" y="242183"/>
                </a:cubicBezTo>
                <a:cubicBezTo>
                  <a:pt x="3358846" y="403638"/>
                  <a:pt x="3440190" y="629799"/>
                  <a:pt x="3440190" y="920665"/>
                </a:cubicBezTo>
                <a:lnTo>
                  <a:pt x="3436803" y="997542"/>
                </a:lnTo>
                <a:lnTo>
                  <a:pt x="2878165" y="997542"/>
                </a:lnTo>
                <a:lnTo>
                  <a:pt x="2881875" y="913270"/>
                </a:lnTo>
                <a:cubicBezTo>
                  <a:pt x="2881875" y="743187"/>
                  <a:pt x="2847571" y="618912"/>
                  <a:pt x="2778963" y="540444"/>
                </a:cubicBezTo>
                <a:cubicBezTo>
                  <a:pt x="2710355" y="461976"/>
                  <a:pt x="2617302" y="422742"/>
                  <a:pt x="2499805" y="422742"/>
                </a:cubicBezTo>
                <a:cubicBezTo>
                  <a:pt x="2387239" y="422742"/>
                  <a:pt x="2296857" y="462592"/>
                  <a:pt x="2228659" y="542293"/>
                </a:cubicBezTo>
                <a:cubicBezTo>
                  <a:pt x="2160462" y="621993"/>
                  <a:pt x="2126363" y="753869"/>
                  <a:pt x="2126363" y="937920"/>
                </a:cubicBezTo>
                <a:lnTo>
                  <a:pt x="2129342" y="997542"/>
                </a:lnTo>
                <a:lnTo>
                  <a:pt x="1571232" y="997542"/>
                </a:lnTo>
                <a:lnTo>
                  <a:pt x="1568048" y="935455"/>
                </a:lnTo>
                <a:cubicBezTo>
                  <a:pt x="1568048" y="640480"/>
                  <a:pt x="1650214" y="410828"/>
                  <a:pt x="1814545" y="246497"/>
                </a:cubicBezTo>
                <a:cubicBezTo>
                  <a:pt x="1978876" y="82166"/>
                  <a:pt x="2207707" y="0"/>
                  <a:pt x="25010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9900" b="1" dirty="0">
              <a:latin typeface="Arial Black" panose="020B0A040201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711A44-CC54-948A-3BAB-E2C133949A72}"/>
              </a:ext>
            </a:extLst>
          </p:cNvPr>
          <p:cNvSpPr/>
          <p:nvPr/>
        </p:nvSpPr>
        <p:spPr>
          <a:xfrm>
            <a:off x="204317" y="3196661"/>
            <a:ext cx="11647163" cy="1031323"/>
          </a:xfrm>
          <a:custGeom>
            <a:avLst/>
            <a:gdLst/>
            <a:ahLst/>
            <a:cxnLst/>
            <a:rect l="l" t="t" r="r" b="b"/>
            <a:pathLst>
              <a:path w="11647163" h="1031323">
                <a:moveTo>
                  <a:pt x="9919222" y="0"/>
                </a:moveTo>
                <a:lnTo>
                  <a:pt x="10989326" y="0"/>
                </a:lnTo>
                <a:lnTo>
                  <a:pt x="11120892" y="193312"/>
                </a:lnTo>
                <a:lnTo>
                  <a:pt x="11120892" y="0"/>
                </a:lnTo>
                <a:lnTo>
                  <a:pt x="11647163" y="0"/>
                </a:lnTo>
                <a:lnTo>
                  <a:pt x="11647163" y="1000511"/>
                </a:lnTo>
                <a:lnTo>
                  <a:pt x="11120892" y="1000511"/>
                </a:lnTo>
                <a:lnTo>
                  <a:pt x="10444259" y="8440"/>
                </a:lnTo>
                <a:lnTo>
                  <a:pt x="10444259" y="1000511"/>
                </a:lnTo>
                <a:lnTo>
                  <a:pt x="9919222" y="1000511"/>
                </a:lnTo>
                <a:close/>
                <a:moveTo>
                  <a:pt x="7747497" y="0"/>
                </a:moveTo>
                <a:lnTo>
                  <a:pt x="8303587" y="0"/>
                </a:lnTo>
                <a:lnTo>
                  <a:pt x="8298562" y="100799"/>
                </a:lnTo>
                <a:cubicBezTo>
                  <a:pt x="8298562" y="283206"/>
                  <a:pt x="8332456" y="414260"/>
                  <a:pt x="8400242" y="493961"/>
                </a:cubicBezTo>
                <a:cubicBezTo>
                  <a:pt x="8468029" y="573661"/>
                  <a:pt x="8560260" y="613512"/>
                  <a:pt x="8676935" y="613512"/>
                </a:cubicBezTo>
                <a:cubicBezTo>
                  <a:pt x="8796897" y="613512"/>
                  <a:pt x="8889743" y="574483"/>
                  <a:pt x="8955476" y="496426"/>
                </a:cubicBezTo>
                <a:cubicBezTo>
                  <a:pt x="9021208" y="418368"/>
                  <a:pt x="9054074" y="278276"/>
                  <a:pt x="9054074" y="76149"/>
                </a:cubicBezTo>
                <a:lnTo>
                  <a:pt x="9049957" y="0"/>
                </a:lnTo>
                <a:lnTo>
                  <a:pt x="9606204" y="0"/>
                </a:lnTo>
                <a:lnTo>
                  <a:pt x="9612389" y="83544"/>
                </a:lnTo>
                <a:cubicBezTo>
                  <a:pt x="9612389" y="294709"/>
                  <a:pt x="9576852" y="467873"/>
                  <a:pt x="9505779" y="603035"/>
                </a:cubicBezTo>
                <a:cubicBezTo>
                  <a:pt x="9434706" y="738198"/>
                  <a:pt x="9331999" y="843370"/>
                  <a:pt x="9197659" y="918551"/>
                </a:cubicBezTo>
                <a:cubicBezTo>
                  <a:pt x="9063318" y="993732"/>
                  <a:pt x="8895906" y="1031323"/>
                  <a:pt x="8695422" y="1031323"/>
                </a:cubicBezTo>
                <a:cubicBezTo>
                  <a:pt x="8491651" y="1031323"/>
                  <a:pt x="8323007" y="998868"/>
                  <a:pt x="8189488" y="933957"/>
                </a:cubicBezTo>
                <a:cubicBezTo>
                  <a:pt x="8055969" y="869046"/>
                  <a:pt x="7947716" y="766339"/>
                  <a:pt x="7864729" y="625836"/>
                </a:cubicBezTo>
                <a:cubicBezTo>
                  <a:pt x="7781741" y="485333"/>
                  <a:pt x="7740248" y="309499"/>
                  <a:pt x="7740248" y="98334"/>
                </a:cubicBezTo>
                <a:close/>
                <a:moveTo>
                  <a:pt x="5855744" y="0"/>
                </a:moveTo>
                <a:lnTo>
                  <a:pt x="6414059" y="0"/>
                </a:lnTo>
                <a:lnTo>
                  <a:pt x="6414059" y="590094"/>
                </a:lnTo>
                <a:lnTo>
                  <a:pt x="6550865" y="590094"/>
                </a:lnTo>
                <a:cubicBezTo>
                  <a:pt x="6667540" y="590094"/>
                  <a:pt x="6750527" y="577153"/>
                  <a:pt x="6799826" y="551271"/>
                </a:cubicBezTo>
                <a:cubicBezTo>
                  <a:pt x="6849126" y="525389"/>
                  <a:pt x="6887744" y="480198"/>
                  <a:pt x="6915680" y="415698"/>
                </a:cubicBezTo>
                <a:cubicBezTo>
                  <a:pt x="6943616" y="351198"/>
                  <a:pt x="6957584" y="246642"/>
                  <a:pt x="6957584" y="102031"/>
                </a:cubicBezTo>
                <a:lnTo>
                  <a:pt x="6953068" y="0"/>
                </a:lnTo>
                <a:lnTo>
                  <a:pt x="7512758" y="0"/>
                </a:lnTo>
                <a:lnTo>
                  <a:pt x="7518364" y="90939"/>
                </a:lnTo>
                <a:cubicBezTo>
                  <a:pt x="7518364" y="284028"/>
                  <a:pt x="7496385" y="433774"/>
                  <a:pt x="7452426" y="540179"/>
                </a:cubicBezTo>
                <a:cubicBezTo>
                  <a:pt x="7408468" y="646583"/>
                  <a:pt x="7347460" y="735733"/>
                  <a:pt x="7269402" y="807628"/>
                </a:cubicBezTo>
                <a:cubicBezTo>
                  <a:pt x="7191345" y="879522"/>
                  <a:pt x="7107537" y="927384"/>
                  <a:pt x="7017976" y="951212"/>
                </a:cubicBezTo>
                <a:cubicBezTo>
                  <a:pt x="6895549" y="984078"/>
                  <a:pt x="6784626" y="1000511"/>
                  <a:pt x="6685205" y="1000511"/>
                </a:cubicBezTo>
                <a:lnTo>
                  <a:pt x="5855744" y="1000511"/>
                </a:lnTo>
                <a:close/>
                <a:moveTo>
                  <a:pt x="3747023" y="0"/>
                </a:moveTo>
                <a:lnTo>
                  <a:pt x="4817127" y="0"/>
                </a:lnTo>
                <a:lnTo>
                  <a:pt x="4948693" y="193312"/>
                </a:lnTo>
                <a:lnTo>
                  <a:pt x="4948693" y="0"/>
                </a:lnTo>
                <a:lnTo>
                  <a:pt x="5474963" y="0"/>
                </a:lnTo>
                <a:lnTo>
                  <a:pt x="5474963" y="1000511"/>
                </a:lnTo>
                <a:lnTo>
                  <a:pt x="4948693" y="1000511"/>
                </a:lnTo>
                <a:lnTo>
                  <a:pt x="4272060" y="8440"/>
                </a:lnTo>
                <a:lnTo>
                  <a:pt x="4272060" y="1000511"/>
                </a:lnTo>
                <a:lnTo>
                  <a:pt x="3747023" y="1000511"/>
                </a:lnTo>
                <a:close/>
                <a:moveTo>
                  <a:pt x="1575298" y="0"/>
                </a:moveTo>
                <a:lnTo>
                  <a:pt x="2131388" y="0"/>
                </a:lnTo>
                <a:lnTo>
                  <a:pt x="2126363" y="100799"/>
                </a:lnTo>
                <a:cubicBezTo>
                  <a:pt x="2126363" y="283206"/>
                  <a:pt x="2160257" y="414260"/>
                  <a:pt x="2228043" y="493961"/>
                </a:cubicBezTo>
                <a:cubicBezTo>
                  <a:pt x="2295830" y="573661"/>
                  <a:pt x="2388061" y="613512"/>
                  <a:pt x="2504736" y="613512"/>
                </a:cubicBezTo>
                <a:cubicBezTo>
                  <a:pt x="2624697" y="613512"/>
                  <a:pt x="2717544" y="574483"/>
                  <a:pt x="2783277" y="496426"/>
                </a:cubicBezTo>
                <a:cubicBezTo>
                  <a:pt x="2849009" y="418368"/>
                  <a:pt x="2881875" y="278276"/>
                  <a:pt x="2881875" y="76149"/>
                </a:cubicBezTo>
                <a:lnTo>
                  <a:pt x="2877758" y="0"/>
                </a:lnTo>
                <a:lnTo>
                  <a:pt x="3434005" y="0"/>
                </a:lnTo>
                <a:lnTo>
                  <a:pt x="3440190" y="83544"/>
                </a:lnTo>
                <a:cubicBezTo>
                  <a:pt x="3440190" y="294709"/>
                  <a:pt x="3404654" y="467873"/>
                  <a:pt x="3333580" y="603035"/>
                </a:cubicBezTo>
                <a:cubicBezTo>
                  <a:pt x="3262507" y="738198"/>
                  <a:pt x="3159800" y="843370"/>
                  <a:pt x="3025460" y="918551"/>
                </a:cubicBezTo>
                <a:cubicBezTo>
                  <a:pt x="2891119" y="993732"/>
                  <a:pt x="2723707" y="1031323"/>
                  <a:pt x="2523223" y="1031323"/>
                </a:cubicBezTo>
                <a:cubicBezTo>
                  <a:pt x="2319452" y="1031323"/>
                  <a:pt x="2150808" y="998868"/>
                  <a:pt x="2017289" y="933957"/>
                </a:cubicBezTo>
                <a:cubicBezTo>
                  <a:pt x="1883769" y="869046"/>
                  <a:pt x="1775516" y="766339"/>
                  <a:pt x="1692529" y="625836"/>
                </a:cubicBezTo>
                <a:cubicBezTo>
                  <a:pt x="1609542" y="485333"/>
                  <a:pt x="1568048" y="309499"/>
                  <a:pt x="1568048" y="98334"/>
                </a:cubicBezTo>
                <a:close/>
                <a:moveTo>
                  <a:pt x="0" y="0"/>
                </a:moveTo>
                <a:lnTo>
                  <a:pt x="558314" y="0"/>
                </a:lnTo>
                <a:lnTo>
                  <a:pt x="558314" y="555585"/>
                </a:lnTo>
                <a:lnTo>
                  <a:pt x="1429680" y="555585"/>
                </a:lnTo>
                <a:lnTo>
                  <a:pt x="1429680" y="1000511"/>
                </a:lnTo>
                <a:lnTo>
                  <a:pt x="0" y="10005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87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0E2586-BDD5-4DF8-F6DB-3CA8DB081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E17CCD-88BA-0597-15B9-47CD2D6CAF4F}"/>
              </a:ext>
            </a:extLst>
          </p:cNvPr>
          <p:cNvSpPr txBox="1"/>
          <p:nvPr/>
        </p:nvSpPr>
        <p:spPr>
          <a:xfrm>
            <a:off x="272418" y="0"/>
            <a:ext cx="11647163" cy="997542"/>
          </a:xfrm>
          <a:custGeom>
            <a:avLst/>
            <a:gdLst/>
            <a:ahLst/>
            <a:cxnLst/>
            <a:rect l="l" t="t" r="r" b="b"/>
            <a:pathLst>
              <a:path w="11647163" h="997542">
                <a:moveTo>
                  <a:pt x="11120892" y="30812"/>
                </a:moveTo>
                <a:lnTo>
                  <a:pt x="11647163" y="30812"/>
                </a:lnTo>
                <a:lnTo>
                  <a:pt x="11647163" y="997542"/>
                </a:lnTo>
                <a:lnTo>
                  <a:pt x="11120892" y="997542"/>
                </a:lnTo>
                <a:close/>
                <a:moveTo>
                  <a:pt x="9919222" y="30812"/>
                </a:moveTo>
                <a:lnTo>
                  <a:pt x="10440562" y="30812"/>
                </a:lnTo>
                <a:lnTo>
                  <a:pt x="11098507" y="997542"/>
                </a:lnTo>
                <a:lnTo>
                  <a:pt x="10547917" y="997542"/>
                </a:lnTo>
                <a:lnTo>
                  <a:pt x="10444259" y="845561"/>
                </a:lnTo>
                <a:lnTo>
                  <a:pt x="10444259" y="997542"/>
                </a:lnTo>
                <a:lnTo>
                  <a:pt x="9919222" y="997542"/>
                </a:lnTo>
                <a:close/>
                <a:moveTo>
                  <a:pt x="5855744" y="30812"/>
                </a:moveTo>
                <a:lnTo>
                  <a:pt x="6685205" y="30812"/>
                </a:lnTo>
                <a:cubicBezTo>
                  <a:pt x="6848715" y="30812"/>
                  <a:pt x="6980796" y="52997"/>
                  <a:pt x="7081449" y="97366"/>
                </a:cubicBezTo>
                <a:cubicBezTo>
                  <a:pt x="7182101" y="141736"/>
                  <a:pt x="7265294" y="205414"/>
                  <a:pt x="7331026" y="288401"/>
                </a:cubicBezTo>
                <a:cubicBezTo>
                  <a:pt x="7396759" y="371388"/>
                  <a:pt x="7444415" y="467933"/>
                  <a:pt x="7473994" y="578035"/>
                </a:cubicBezTo>
                <a:cubicBezTo>
                  <a:pt x="7503574" y="688136"/>
                  <a:pt x="7518364" y="804812"/>
                  <a:pt x="7518364" y="928060"/>
                </a:cubicBezTo>
                <a:lnTo>
                  <a:pt x="7516269" y="997542"/>
                </a:lnTo>
                <a:lnTo>
                  <a:pt x="6956069" y="997542"/>
                </a:lnTo>
                <a:lnTo>
                  <a:pt x="6957584" y="939152"/>
                </a:lnTo>
                <a:cubicBezTo>
                  <a:pt x="6957584" y="747707"/>
                  <a:pt x="6926362" y="616652"/>
                  <a:pt x="6863915" y="545990"/>
                </a:cubicBezTo>
                <a:cubicBezTo>
                  <a:pt x="6801470" y="475328"/>
                  <a:pt x="6697941" y="439997"/>
                  <a:pt x="6553330" y="439997"/>
                </a:cubicBezTo>
                <a:lnTo>
                  <a:pt x="6414059" y="439997"/>
                </a:lnTo>
                <a:lnTo>
                  <a:pt x="6414059" y="997542"/>
                </a:lnTo>
                <a:lnTo>
                  <a:pt x="5855744" y="997542"/>
                </a:lnTo>
                <a:close/>
                <a:moveTo>
                  <a:pt x="4948693" y="30812"/>
                </a:moveTo>
                <a:lnTo>
                  <a:pt x="5474963" y="30812"/>
                </a:lnTo>
                <a:lnTo>
                  <a:pt x="5474963" y="997542"/>
                </a:lnTo>
                <a:lnTo>
                  <a:pt x="4948693" y="997542"/>
                </a:lnTo>
                <a:close/>
                <a:moveTo>
                  <a:pt x="3747023" y="30812"/>
                </a:moveTo>
                <a:lnTo>
                  <a:pt x="4268363" y="30812"/>
                </a:lnTo>
                <a:lnTo>
                  <a:pt x="4926308" y="997542"/>
                </a:lnTo>
                <a:lnTo>
                  <a:pt x="4375718" y="997542"/>
                </a:lnTo>
                <a:lnTo>
                  <a:pt x="4272060" y="845561"/>
                </a:lnTo>
                <a:lnTo>
                  <a:pt x="4272060" y="997542"/>
                </a:lnTo>
                <a:lnTo>
                  <a:pt x="3747023" y="997542"/>
                </a:lnTo>
                <a:close/>
                <a:moveTo>
                  <a:pt x="0" y="30812"/>
                </a:moveTo>
                <a:lnTo>
                  <a:pt x="558314" y="30812"/>
                </a:lnTo>
                <a:lnTo>
                  <a:pt x="558314" y="997542"/>
                </a:lnTo>
                <a:lnTo>
                  <a:pt x="0" y="997542"/>
                </a:lnTo>
                <a:close/>
                <a:moveTo>
                  <a:pt x="8673237" y="0"/>
                </a:moveTo>
                <a:cubicBezTo>
                  <a:pt x="8973963" y="0"/>
                  <a:pt x="9205670" y="80728"/>
                  <a:pt x="9368358" y="242183"/>
                </a:cubicBezTo>
                <a:cubicBezTo>
                  <a:pt x="9531045" y="403638"/>
                  <a:pt x="9612389" y="629799"/>
                  <a:pt x="9612389" y="920665"/>
                </a:cubicBezTo>
                <a:lnTo>
                  <a:pt x="9609002" y="997542"/>
                </a:lnTo>
                <a:lnTo>
                  <a:pt x="9050364" y="997542"/>
                </a:lnTo>
                <a:lnTo>
                  <a:pt x="9054074" y="913270"/>
                </a:lnTo>
                <a:cubicBezTo>
                  <a:pt x="9054074" y="743187"/>
                  <a:pt x="9019770" y="618912"/>
                  <a:pt x="8951162" y="540444"/>
                </a:cubicBezTo>
                <a:cubicBezTo>
                  <a:pt x="8882554" y="461976"/>
                  <a:pt x="8789502" y="422742"/>
                  <a:pt x="8672005" y="422742"/>
                </a:cubicBezTo>
                <a:cubicBezTo>
                  <a:pt x="8559438" y="422742"/>
                  <a:pt x="8469056" y="462592"/>
                  <a:pt x="8400859" y="542293"/>
                </a:cubicBezTo>
                <a:cubicBezTo>
                  <a:pt x="8332661" y="621993"/>
                  <a:pt x="8298562" y="753869"/>
                  <a:pt x="8298562" y="937920"/>
                </a:cubicBezTo>
                <a:lnTo>
                  <a:pt x="8301541" y="997542"/>
                </a:lnTo>
                <a:lnTo>
                  <a:pt x="7743431" y="997542"/>
                </a:lnTo>
                <a:lnTo>
                  <a:pt x="7740248" y="935455"/>
                </a:lnTo>
                <a:cubicBezTo>
                  <a:pt x="7740248" y="640480"/>
                  <a:pt x="7822413" y="410828"/>
                  <a:pt x="7986745" y="246497"/>
                </a:cubicBezTo>
                <a:cubicBezTo>
                  <a:pt x="8151076" y="82166"/>
                  <a:pt x="8379906" y="0"/>
                  <a:pt x="8673237" y="0"/>
                </a:cubicBezTo>
                <a:close/>
                <a:moveTo>
                  <a:pt x="2501038" y="0"/>
                </a:moveTo>
                <a:cubicBezTo>
                  <a:pt x="2801764" y="0"/>
                  <a:pt x="3033471" y="80728"/>
                  <a:pt x="3196158" y="242183"/>
                </a:cubicBezTo>
                <a:cubicBezTo>
                  <a:pt x="3358846" y="403638"/>
                  <a:pt x="3440190" y="629799"/>
                  <a:pt x="3440190" y="920665"/>
                </a:cubicBezTo>
                <a:lnTo>
                  <a:pt x="3436803" y="997542"/>
                </a:lnTo>
                <a:lnTo>
                  <a:pt x="2878165" y="997542"/>
                </a:lnTo>
                <a:lnTo>
                  <a:pt x="2881875" y="913270"/>
                </a:lnTo>
                <a:cubicBezTo>
                  <a:pt x="2881875" y="743187"/>
                  <a:pt x="2847571" y="618912"/>
                  <a:pt x="2778963" y="540444"/>
                </a:cubicBezTo>
                <a:cubicBezTo>
                  <a:pt x="2710355" y="461976"/>
                  <a:pt x="2617302" y="422742"/>
                  <a:pt x="2499805" y="422742"/>
                </a:cubicBezTo>
                <a:cubicBezTo>
                  <a:pt x="2387239" y="422742"/>
                  <a:pt x="2296857" y="462592"/>
                  <a:pt x="2228659" y="542293"/>
                </a:cubicBezTo>
                <a:cubicBezTo>
                  <a:pt x="2160462" y="621993"/>
                  <a:pt x="2126363" y="753869"/>
                  <a:pt x="2126363" y="937920"/>
                </a:cubicBezTo>
                <a:lnTo>
                  <a:pt x="2129342" y="997542"/>
                </a:lnTo>
                <a:lnTo>
                  <a:pt x="1571232" y="997542"/>
                </a:lnTo>
                <a:lnTo>
                  <a:pt x="1568048" y="935455"/>
                </a:lnTo>
                <a:cubicBezTo>
                  <a:pt x="1568048" y="640480"/>
                  <a:pt x="1650214" y="410828"/>
                  <a:pt x="1814545" y="246497"/>
                </a:cubicBezTo>
                <a:cubicBezTo>
                  <a:pt x="1978876" y="82166"/>
                  <a:pt x="2207707" y="0"/>
                  <a:pt x="25010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9900" b="1" dirty="0">
              <a:latin typeface="Arial Black" panose="020B0A040201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57CE16-FB96-E25B-0DB4-7EB943C2C7E1}"/>
              </a:ext>
            </a:extLst>
          </p:cNvPr>
          <p:cNvSpPr/>
          <p:nvPr/>
        </p:nvSpPr>
        <p:spPr>
          <a:xfrm>
            <a:off x="272418" y="5826677"/>
            <a:ext cx="11647163" cy="1031323"/>
          </a:xfrm>
          <a:custGeom>
            <a:avLst/>
            <a:gdLst/>
            <a:ahLst/>
            <a:cxnLst/>
            <a:rect l="l" t="t" r="r" b="b"/>
            <a:pathLst>
              <a:path w="11647163" h="1031323">
                <a:moveTo>
                  <a:pt x="9919222" y="0"/>
                </a:moveTo>
                <a:lnTo>
                  <a:pt x="10989326" y="0"/>
                </a:lnTo>
                <a:lnTo>
                  <a:pt x="11120892" y="193312"/>
                </a:lnTo>
                <a:lnTo>
                  <a:pt x="11120892" y="0"/>
                </a:lnTo>
                <a:lnTo>
                  <a:pt x="11647163" y="0"/>
                </a:lnTo>
                <a:lnTo>
                  <a:pt x="11647163" y="1000511"/>
                </a:lnTo>
                <a:lnTo>
                  <a:pt x="11120892" y="1000511"/>
                </a:lnTo>
                <a:lnTo>
                  <a:pt x="10444259" y="8440"/>
                </a:lnTo>
                <a:lnTo>
                  <a:pt x="10444259" y="1000511"/>
                </a:lnTo>
                <a:lnTo>
                  <a:pt x="9919222" y="1000511"/>
                </a:lnTo>
                <a:close/>
                <a:moveTo>
                  <a:pt x="7747497" y="0"/>
                </a:moveTo>
                <a:lnTo>
                  <a:pt x="8303587" y="0"/>
                </a:lnTo>
                <a:lnTo>
                  <a:pt x="8298562" y="100799"/>
                </a:lnTo>
                <a:cubicBezTo>
                  <a:pt x="8298562" y="283206"/>
                  <a:pt x="8332456" y="414260"/>
                  <a:pt x="8400242" y="493961"/>
                </a:cubicBezTo>
                <a:cubicBezTo>
                  <a:pt x="8468029" y="573661"/>
                  <a:pt x="8560260" y="613512"/>
                  <a:pt x="8676935" y="613512"/>
                </a:cubicBezTo>
                <a:cubicBezTo>
                  <a:pt x="8796897" y="613512"/>
                  <a:pt x="8889743" y="574483"/>
                  <a:pt x="8955476" y="496426"/>
                </a:cubicBezTo>
                <a:cubicBezTo>
                  <a:pt x="9021208" y="418368"/>
                  <a:pt x="9054074" y="278276"/>
                  <a:pt x="9054074" y="76149"/>
                </a:cubicBezTo>
                <a:lnTo>
                  <a:pt x="9049957" y="0"/>
                </a:lnTo>
                <a:lnTo>
                  <a:pt x="9606204" y="0"/>
                </a:lnTo>
                <a:lnTo>
                  <a:pt x="9612389" y="83544"/>
                </a:lnTo>
                <a:cubicBezTo>
                  <a:pt x="9612389" y="294709"/>
                  <a:pt x="9576852" y="467873"/>
                  <a:pt x="9505779" y="603035"/>
                </a:cubicBezTo>
                <a:cubicBezTo>
                  <a:pt x="9434706" y="738198"/>
                  <a:pt x="9331999" y="843370"/>
                  <a:pt x="9197659" y="918551"/>
                </a:cubicBezTo>
                <a:cubicBezTo>
                  <a:pt x="9063318" y="993732"/>
                  <a:pt x="8895906" y="1031323"/>
                  <a:pt x="8695422" y="1031323"/>
                </a:cubicBezTo>
                <a:cubicBezTo>
                  <a:pt x="8491651" y="1031323"/>
                  <a:pt x="8323007" y="998868"/>
                  <a:pt x="8189488" y="933957"/>
                </a:cubicBezTo>
                <a:cubicBezTo>
                  <a:pt x="8055969" y="869046"/>
                  <a:pt x="7947716" y="766339"/>
                  <a:pt x="7864729" y="625836"/>
                </a:cubicBezTo>
                <a:cubicBezTo>
                  <a:pt x="7781741" y="485333"/>
                  <a:pt x="7740248" y="309499"/>
                  <a:pt x="7740248" y="98334"/>
                </a:cubicBezTo>
                <a:close/>
                <a:moveTo>
                  <a:pt x="5855744" y="0"/>
                </a:moveTo>
                <a:lnTo>
                  <a:pt x="6414059" y="0"/>
                </a:lnTo>
                <a:lnTo>
                  <a:pt x="6414059" y="590094"/>
                </a:lnTo>
                <a:lnTo>
                  <a:pt x="6550865" y="590094"/>
                </a:lnTo>
                <a:cubicBezTo>
                  <a:pt x="6667540" y="590094"/>
                  <a:pt x="6750527" y="577153"/>
                  <a:pt x="6799826" y="551271"/>
                </a:cubicBezTo>
                <a:cubicBezTo>
                  <a:pt x="6849126" y="525389"/>
                  <a:pt x="6887744" y="480198"/>
                  <a:pt x="6915680" y="415698"/>
                </a:cubicBezTo>
                <a:cubicBezTo>
                  <a:pt x="6943616" y="351198"/>
                  <a:pt x="6957584" y="246642"/>
                  <a:pt x="6957584" y="102031"/>
                </a:cubicBezTo>
                <a:lnTo>
                  <a:pt x="6953068" y="0"/>
                </a:lnTo>
                <a:lnTo>
                  <a:pt x="7512758" y="0"/>
                </a:lnTo>
                <a:lnTo>
                  <a:pt x="7518364" y="90939"/>
                </a:lnTo>
                <a:cubicBezTo>
                  <a:pt x="7518364" y="284028"/>
                  <a:pt x="7496385" y="433774"/>
                  <a:pt x="7452426" y="540179"/>
                </a:cubicBezTo>
                <a:cubicBezTo>
                  <a:pt x="7408468" y="646583"/>
                  <a:pt x="7347460" y="735733"/>
                  <a:pt x="7269402" y="807628"/>
                </a:cubicBezTo>
                <a:cubicBezTo>
                  <a:pt x="7191345" y="879522"/>
                  <a:pt x="7107537" y="927384"/>
                  <a:pt x="7017976" y="951212"/>
                </a:cubicBezTo>
                <a:cubicBezTo>
                  <a:pt x="6895549" y="984078"/>
                  <a:pt x="6784626" y="1000511"/>
                  <a:pt x="6685205" y="1000511"/>
                </a:cubicBezTo>
                <a:lnTo>
                  <a:pt x="5855744" y="1000511"/>
                </a:lnTo>
                <a:close/>
                <a:moveTo>
                  <a:pt x="3747023" y="0"/>
                </a:moveTo>
                <a:lnTo>
                  <a:pt x="4817127" y="0"/>
                </a:lnTo>
                <a:lnTo>
                  <a:pt x="4948693" y="193312"/>
                </a:lnTo>
                <a:lnTo>
                  <a:pt x="4948693" y="0"/>
                </a:lnTo>
                <a:lnTo>
                  <a:pt x="5474963" y="0"/>
                </a:lnTo>
                <a:lnTo>
                  <a:pt x="5474963" y="1000511"/>
                </a:lnTo>
                <a:lnTo>
                  <a:pt x="4948693" y="1000511"/>
                </a:lnTo>
                <a:lnTo>
                  <a:pt x="4272060" y="8440"/>
                </a:lnTo>
                <a:lnTo>
                  <a:pt x="4272060" y="1000511"/>
                </a:lnTo>
                <a:lnTo>
                  <a:pt x="3747023" y="1000511"/>
                </a:lnTo>
                <a:close/>
                <a:moveTo>
                  <a:pt x="1575298" y="0"/>
                </a:moveTo>
                <a:lnTo>
                  <a:pt x="2131388" y="0"/>
                </a:lnTo>
                <a:lnTo>
                  <a:pt x="2126363" y="100799"/>
                </a:lnTo>
                <a:cubicBezTo>
                  <a:pt x="2126363" y="283206"/>
                  <a:pt x="2160257" y="414260"/>
                  <a:pt x="2228043" y="493961"/>
                </a:cubicBezTo>
                <a:cubicBezTo>
                  <a:pt x="2295830" y="573661"/>
                  <a:pt x="2388061" y="613512"/>
                  <a:pt x="2504736" y="613512"/>
                </a:cubicBezTo>
                <a:cubicBezTo>
                  <a:pt x="2624697" y="613512"/>
                  <a:pt x="2717544" y="574483"/>
                  <a:pt x="2783277" y="496426"/>
                </a:cubicBezTo>
                <a:cubicBezTo>
                  <a:pt x="2849009" y="418368"/>
                  <a:pt x="2881875" y="278276"/>
                  <a:pt x="2881875" y="76149"/>
                </a:cubicBezTo>
                <a:lnTo>
                  <a:pt x="2877758" y="0"/>
                </a:lnTo>
                <a:lnTo>
                  <a:pt x="3434005" y="0"/>
                </a:lnTo>
                <a:lnTo>
                  <a:pt x="3440190" y="83544"/>
                </a:lnTo>
                <a:cubicBezTo>
                  <a:pt x="3440190" y="294709"/>
                  <a:pt x="3404654" y="467873"/>
                  <a:pt x="3333580" y="603035"/>
                </a:cubicBezTo>
                <a:cubicBezTo>
                  <a:pt x="3262507" y="738198"/>
                  <a:pt x="3159800" y="843370"/>
                  <a:pt x="3025460" y="918551"/>
                </a:cubicBezTo>
                <a:cubicBezTo>
                  <a:pt x="2891119" y="993732"/>
                  <a:pt x="2723707" y="1031323"/>
                  <a:pt x="2523223" y="1031323"/>
                </a:cubicBezTo>
                <a:cubicBezTo>
                  <a:pt x="2319452" y="1031323"/>
                  <a:pt x="2150808" y="998868"/>
                  <a:pt x="2017289" y="933957"/>
                </a:cubicBezTo>
                <a:cubicBezTo>
                  <a:pt x="1883769" y="869046"/>
                  <a:pt x="1775516" y="766339"/>
                  <a:pt x="1692529" y="625836"/>
                </a:cubicBezTo>
                <a:cubicBezTo>
                  <a:pt x="1609542" y="485333"/>
                  <a:pt x="1568048" y="309499"/>
                  <a:pt x="1568048" y="98334"/>
                </a:cubicBezTo>
                <a:close/>
                <a:moveTo>
                  <a:pt x="0" y="0"/>
                </a:moveTo>
                <a:lnTo>
                  <a:pt x="558314" y="0"/>
                </a:lnTo>
                <a:lnTo>
                  <a:pt x="558314" y="555585"/>
                </a:lnTo>
                <a:lnTo>
                  <a:pt x="1429680" y="555585"/>
                </a:lnTo>
                <a:lnTo>
                  <a:pt x="1429680" y="1000511"/>
                </a:lnTo>
                <a:lnTo>
                  <a:pt x="0" y="10005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B48153-C86F-2564-A080-922CB9619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235" t="14546" r="2214" b="15038"/>
          <a:stretch/>
        </p:blipFill>
        <p:spPr>
          <a:xfrm>
            <a:off x="272418" y="997542"/>
            <a:ext cx="11647163" cy="482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57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0A1010-F0B7-4130-5FCC-E96DC0D0B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5570BB-63DD-E14A-035B-7AAACE142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235" t="14546" r="2214" b="15038"/>
          <a:stretch/>
        </p:blipFill>
        <p:spPr>
          <a:xfrm flipH="1">
            <a:off x="6096000" y="3196661"/>
            <a:ext cx="560366" cy="2323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03D044-2A75-CE5D-7CDE-02DA308731CD}"/>
              </a:ext>
            </a:extLst>
          </p:cNvPr>
          <p:cNvSpPr txBox="1"/>
          <p:nvPr/>
        </p:nvSpPr>
        <p:spPr>
          <a:xfrm>
            <a:off x="204316" y="2359539"/>
            <a:ext cx="11647163" cy="997542"/>
          </a:xfrm>
          <a:custGeom>
            <a:avLst/>
            <a:gdLst/>
            <a:ahLst/>
            <a:cxnLst/>
            <a:rect l="l" t="t" r="r" b="b"/>
            <a:pathLst>
              <a:path w="11647163" h="997542">
                <a:moveTo>
                  <a:pt x="11120892" y="30812"/>
                </a:moveTo>
                <a:lnTo>
                  <a:pt x="11647163" y="30812"/>
                </a:lnTo>
                <a:lnTo>
                  <a:pt x="11647163" y="997542"/>
                </a:lnTo>
                <a:lnTo>
                  <a:pt x="11120892" y="997542"/>
                </a:lnTo>
                <a:close/>
                <a:moveTo>
                  <a:pt x="9919222" y="30812"/>
                </a:moveTo>
                <a:lnTo>
                  <a:pt x="10440562" y="30812"/>
                </a:lnTo>
                <a:lnTo>
                  <a:pt x="11098507" y="997542"/>
                </a:lnTo>
                <a:lnTo>
                  <a:pt x="10547917" y="997542"/>
                </a:lnTo>
                <a:lnTo>
                  <a:pt x="10444259" y="845561"/>
                </a:lnTo>
                <a:lnTo>
                  <a:pt x="10444259" y="997542"/>
                </a:lnTo>
                <a:lnTo>
                  <a:pt x="9919222" y="997542"/>
                </a:lnTo>
                <a:close/>
                <a:moveTo>
                  <a:pt x="5855744" y="30812"/>
                </a:moveTo>
                <a:lnTo>
                  <a:pt x="6685205" y="30812"/>
                </a:lnTo>
                <a:cubicBezTo>
                  <a:pt x="6848715" y="30812"/>
                  <a:pt x="6980796" y="52997"/>
                  <a:pt x="7081449" y="97366"/>
                </a:cubicBezTo>
                <a:cubicBezTo>
                  <a:pt x="7182101" y="141736"/>
                  <a:pt x="7265294" y="205414"/>
                  <a:pt x="7331026" y="288401"/>
                </a:cubicBezTo>
                <a:cubicBezTo>
                  <a:pt x="7396759" y="371388"/>
                  <a:pt x="7444415" y="467933"/>
                  <a:pt x="7473994" y="578035"/>
                </a:cubicBezTo>
                <a:cubicBezTo>
                  <a:pt x="7503574" y="688136"/>
                  <a:pt x="7518364" y="804812"/>
                  <a:pt x="7518364" y="928060"/>
                </a:cubicBezTo>
                <a:lnTo>
                  <a:pt x="7516269" y="997542"/>
                </a:lnTo>
                <a:lnTo>
                  <a:pt x="6956069" y="997542"/>
                </a:lnTo>
                <a:lnTo>
                  <a:pt x="6957584" y="939152"/>
                </a:lnTo>
                <a:cubicBezTo>
                  <a:pt x="6957584" y="747707"/>
                  <a:pt x="6926362" y="616652"/>
                  <a:pt x="6863915" y="545990"/>
                </a:cubicBezTo>
                <a:cubicBezTo>
                  <a:pt x="6801470" y="475328"/>
                  <a:pt x="6697941" y="439997"/>
                  <a:pt x="6553330" y="439997"/>
                </a:cubicBezTo>
                <a:lnTo>
                  <a:pt x="6414059" y="439997"/>
                </a:lnTo>
                <a:lnTo>
                  <a:pt x="6414059" y="997542"/>
                </a:lnTo>
                <a:lnTo>
                  <a:pt x="5855744" y="997542"/>
                </a:lnTo>
                <a:close/>
                <a:moveTo>
                  <a:pt x="4948693" y="30812"/>
                </a:moveTo>
                <a:lnTo>
                  <a:pt x="5474963" y="30812"/>
                </a:lnTo>
                <a:lnTo>
                  <a:pt x="5474963" y="997542"/>
                </a:lnTo>
                <a:lnTo>
                  <a:pt x="4948693" y="997542"/>
                </a:lnTo>
                <a:close/>
                <a:moveTo>
                  <a:pt x="3747023" y="30812"/>
                </a:moveTo>
                <a:lnTo>
                  <a:pt x="4268363" y="30812"/>
                </a:lnTo>
                <a:lnTo>
                  <a:pt x="4926308" y="997542"/>
                </a:lnTo>
                <a:lnTo>
                  <a:pt x="4375718" y="997542"/>
                </a:lnTo>
                <a:lnTo>
                  <a:pt x="4272060" y="845561"/>
                </a:lnTo>
                <a:lnTo>
                  <a:pt x="4272060" y="997542"/>
                </a:lnTo>
                <a:lnTo>
                  <a:pt x="3747023" y="997542"/>
                </a:lnTo>
                <a:close/>
                <a:moveTo>
                  <a:pt x="0" y="30812"/>
                </a:moveTo>
                <a:lnTo>
                  <a:pt x="558314" y="30812"/>
                </a:lnTo>
                <a:lnTo>
                  <a:pt x="558314" y="997542"/>
                </a:lnTo>
                <a:lnTo>
                  <a:pt x="0" y="997542"/>
                </a:lnTo>
                <a:close/>
                <a:moveTo>
                  <a:pt x="8673237" y="0"/>
                </a:moveTo>
                <a:cubicBezTo>
                  <a:pt x="8973963" y="0"/>
                  <a:pt x="9205670" y="80728"/>
                  <a:pt x="9368358" y="242183"/>
                </a:cubicBezTo>
                <a:cubicBezTo>
                  <a:pt x="9531045" y="403638"/>
                  <a:pt x="9612389" y="629799"/>
                  <a:pt x="9612389" y="920665"/>
                </a:cubicBezTo>
                <a:lnTo>
                  <a:pt x="9609002" y="997542"/>
                </a:lnTo>
                <a:lnTo>
                  <a:pt x="9050364" y="997542"/>
                </a:lnTo>
                <a:lnTo>
                  <a:pt x="9054074" y="913270"/>
                </a:lnTo>
                <a:cubicBezTo>
                  <a:pt x="9054074" y="743187"/>
                  <a:pt x="9019770" y="618912"/>
                  <a:pt x="8951162" y="540444"/>
                </a:cubicBezTo>
                <a:cubicBezTo>
                  <a:pt x="8882554" y="461976"/>
                  <a:pt x="8789502" y="422742"/>
                  <a:pt x="8672005" y="422742"/>
                </a:cubicBezTo>
                <a:cubicBezTo>
                  <a:pt x="8559438" y="422742"/>
                  <a:pt x="8469056" y="462592"/>
                  <a:pt x="8400859" y="542293"/>
                </a:cubicBezTo>
                <a:cubicBezTo>
                  <a:pt x="8332661" y="621993"/>
                  <a:pt x="8298562" y="753869"/>
                  <a:pt x="8298562" y="937920"/>
                </a:cubicBezTo>
                <a:lnTo>
                  <a:pt x="8301541" y="997542"/>
                </a:lnTo>
                <a:lnTo>
                  <a:pt x="7743431" y="997542"/>
                </a:lnTo>
                <a:lnTo>
                  <a:pt x="7740248" y="935455"/>
                </a:lnTo>
                <a:cubicBezTo>
                  <a:pt x="7740248" y="640480"/>
                  <a:pt x="7822413" y="410828"/>
                  <a:pt x="7986745" y="246497"/>
                </a:cubicBezTo>
                <a:cubicBezTo>
                  <a:pt x="8151076" y="82166"/>
                  <a:pt x="8379906" y="0"/>
                  <a:pt x="8673237" y="0"/>
                </a:cubicBezTo>
                <a:close/>
                <a:moveTo>
                  <a:pt x="2501038" y="0"/>
                </a:moveTo>
                <a:cubicBezTo>
                  <a:pt x="2801764" y="0"/>
                  <a:pt x="3033471" y="80728"/>
                  <a:pt x="3196158" y="242183"/>
                </a:cubicBezTo>
                <a:cubicBezTo>
                  <a:pt x="3358846" y="403638"/>
                  <a:pt x="3440190" y="629799"/>
                  <a:pt x="3440190" y="920665"/>
                </a:cubicBezTo>
                <a:lnTo>
                  <a:pt x="3436803" y="997542"/>
                </a:lnTo>
                <a:lnTo>
                  <a:pt x="2878165" y="997542"/>
                </a:lnTo>
                <a:lnTo>
                  <a:pt x="2881875" y="913270"/>
                </a:lnTo>
                <a:cubicBezTo>
                  <a:pt x="2881875" y="743187"/>
                  <a:pt x="2847571" y="618912"/>
                  <a:pt x="2778963" y="540444"/>
                </a:cubicBezTo>
                <a:cubicBezTo>
                  <a:pt x="2710355" y="461976"/>
                  <a:pt x="2617302" y="422742"/>
                  <a:pt x="2499805" y="422742"/>
                </a:cubicBezTo>
                <a:cubicBezTo>
                  <a:pt x="2387239" y="422742"/>
                  <a:pt x="2296857" y="462592"/>
                  <a:pt x="2228659" y="542293"/>
                </a:cubicBezTo>
                <a:cubicBezTo>
                  <a:pt x="2160462" y="621993"/>
                  <a:pt x="2126363" y="753869"/>
                  <a:pt x="2126363" y="937920"/>
                </a:cubicBezTo>
                <a:lnTo>
                  <a:pt x="2129342" y="997542"/>
                </a:lnTo>
                <a:lnTo>
                  <a:pt x="1571232" y="997542"/>
                </a:lnTo>
                <a:lnTo>
                  <a:pt x="1568048" y="935455"/>
                </a:lnTo>
                <a:cubicBezTo>
                  <a:pt x="1568048" y="640480"/>
                  <a:pt x="1650214" y="410828"/>
                  <a:pt x="1814545" y="246497"/>
                </a:cubicBezTo>
                <a:cubicBezTo>
                  <a:pt x="1978876" y="82166"/>
                  <a:pt x="2207707" y="0"/>
                  <a:pt x="25010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9900" b="1" dirty="0">
              <a:latin typeface="Arial Black" panose="020B0A040201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617ED66-CCA2-4F6F-2842-2046EA64262D}"/>
              </a:ext>
            </a:extLst>
          </p:cNvPr>
          <p:cNvSpPr/>
          <p:nvPr/>
        </p:nvSpPr>
        <p:spPr>
          <a:xfrm>
            <a:off x="204317" y="3196661"/>
            <a:ext cx="11647163" cy="1031323"/>
          </a:xfrm>
          <a:custGeom>
            <a:avLst/>
            <a:gdLst/>
            <a:ahLst/>
            <a:cxnLst/>
            <a:rect l="l" t="t" r="r" b="b"/>
            <a:pathLst>
              <a:path w="11647163" h="1031323">
                <a:moveTo>
                  <a:pt x="9919222" y="0"/>
                </a:moveTo>
                <a:lnTo>
                  <a:pt x="10989326" y="0"/>
                </a:lnTo>
                <a:lnTo>
                  <a:pt x="11120892" y="193312"/>
                </a:lnTo>
                <a:lnTo>
                  <a:pt x="11120892" y="0"/>
                </a:lnTo>
                <a:lnTo>
                  <a:pt x="11647163" y="0"/>
                </a:lnTo>
                <a:lnTo>
                  <a:pt x="11647163" y="1000511"/>
                </a:lnTo>
                <a:lnTo>
                  <a:pt x="11120892" y="1000511"/>
                </a:lnTo>
                <a:lnTo>
                  <a:pt x="10444259" y="8440"/>
                </a:lnTo>
                <a:lnTo>
                  <a:pt x="10444259" y="1000511"/>
                </a:lnTo>
                <a:lnTo>
                  <a:pt x="9919222" y="1000511"/>
                </a:lnTo>
                <a:close/>
                <a:moveTo>
                  <a:pt x="7747497" y="0"/>
                </a:moveTo>
                <a:lnTo>
                  <a:pt x="8303587" y="0"/>
                </a:lnTo>
                <a:lnTo>
                  <a:pt x="8298562" y="100799"/>
                </a:lnTo>
                <a:cubicBezTo>
                  <a:pt x="8298562" y="283206"/>
                  <a:pt x="8332456" y="414260"/>
                  <a:pt x="8400242" y="493961"/>
                </a:cubicBezTo>
                <a:cubicBezTo>
                  <a:pt x="8468029" y="573661"/>
                  <a:pt x="8560260" y="613512"/>
                  <a:pt x="8676935" y="613512"/>
                </a:cubicBezTo>
                <a:cubicBezTo>
                  <a:pt x="8796897" y="613512"/>
                  <a:pt x="8889743" y="574483"/>
                  <a:pt x="8955476" y="496426"/>
                </a:cubicBezTo>
                <a:cubicBezTo>
                  <a:pt x="9021208" y="418368"/>
                  <a:pt x="9054074" y="278276"/>
                  <a:pt x="9054074" y="76149"/>
                </a:cubicBezTo>
                <a:lnTo>
                  <a:pt x="9049957" y="0"/>
                </a:lnTo>
                <a:lnTo>
                  <a:pt x="9606204" y="0"/>
                </a:lnTo>
                <a:lnTo>
                  <a:pt x="9612389" y="83544"/>
                </a:lnTo>
                <a:cubicBezTo>
                  <a:pt x="9612389" y="294709"/>
                  <a:pt x="9576852" y="467873"/>
                  <a:pt x="9505779" y="603035"/>
                </a:cubicBezTo>
                <a:cubicBezTo>
                  <a:pt x="9434706" y="738198"/>
                  <a:pt x="9331999" y="843370"/>
                  <a:pt x="9197659" y="918551"/>
                </a:cubicBezTo>
                <a:cubicBezTo>
                  <a:pt x="9063318" y="993732"/>
                  <a:pt x="8895906" y="1031323"/>
                  <a:pt x="8695422" y="1031323"/>
                </a:cubicBezTo>
                <a:cubicBezTo>
                  <a:pt x="8491651" y="1031323"/>
                  <a:pt x="8323007" y="998868"/>
                  <a:pt x="8189488" y="933957"/>
                </a:cubicBezTo>
                <a:cubicBezTo>
                  <a:pt x="8055969" y="869046"/>
                  <a:pt x="7947716" y="766339"/>
                  <a:pt x="7864729" y="625836"/>
                </a:cubicBezTo>
                <a:cubicBezTo>
                  <a:pt x="7781741" y="485333"/>
                  <a:pt x="7740248" y="309499"/>
                  <a:pt x="7740248" y="98334"/>
                </a:cubicBezTo>
                <a:close/>
                <a:moveTo>
                  <a:pt x="5855744" y="0"/>
                </a:moveTo>
                <a:lnTo>
                  <a:pt x="6414059" y="0"/>
                </a:lnTo>
                <a:lnTo>
                  <a:pt x="6414059" y="590094"/>
                </a:lnTo>
                <a:lnTo>
                  <a:pt x="6550865" y="590094"/>
                </a:lnTo>
                <a:cubicBezTo>
                  <a:pt x="6667540" y="590094"/>
                  <a:pt x="6750527" y="577153"/>
                  <a:pt x="6799826" y="551271"/>
                </a:cubicBezTo>
                <a:cubicBezTo>
                  <a:pt x="6849126" y="525389"/>
                  <a:pt x="6887744" y="480198"/>
                  <a:pt x="6915680" y="415698"/>
                </a:cubicBezTo>
                <a:cubicBezTo>
                  <a:pt x="6943616" y="351198"/>
                  <a:pt x="6957584" y="246642"/>
                  <a:pt x="6957584" y="102031"/>
                </a:cubicBezTo>
                <a:lnTo>
                  <a:pt x="6953068" y="0"/>
                </a:lnTo>
                <a:lnTo>
                  <a:pt x="7512758" y="0"/>
                </a:lnTo>
                <a:lnTo>
                  <a:pt x="7518364" y="90939"/>
                </a:lnTo>
                <a:cubicBezTo>
                  <a:pt x="7518364" y="284028"/>
                  <a:pt x="7496385" y="433774"/>
                  <a:pt x="7452426" y="540179"/>
                </a:cubicBezTo>
                <a:cubicBezTo>
                  <a:pt x="7408468" y="646583"/>
                  <a:pt x="7347460" y="735733"/>
                  <a:pt x="7269402" y="807628"/>
                </a:cubicBezTo>
                <a:cubicBezTo>
                  <a:pt x="7191345" y="879522"/>
                  <a:pt x="7107537" y="927384"/>
                  <a:pt x="7017976" y="951212"/>
                </a:cubicBezTo>
                <a:cubicBezTo>
                  <a:pt x="6895549" y="984078"/>
                  <a:pt x="6784626" y="1000511"/>
                  <a:pt x="6685205" y="1000511"/>
                </a:cubicBezTo>
                <a:lnTo>
                  <a:pt x="5855744" y="1000511"/>
                </a:lnTo>
                <a:close/>
                <a:moveTo>
                  <a:pt x="3747023" y="0"/>
                </a:moveTo>
                <a:lnTo>
                  <a:pt x="4817127" y="0"/>
                </a:lnTo>
                <a:lnTo>
                  <a:pt x="4948693" y="193312"/>
                </a:lnTo>
                <a:lnTo>
                  <a:pt x="4948693" y="0"/>
                </a:lnTo>
                <a:lnTo>
                  <a:pt x="5474963" y="0"/>
                </a:lnTo>
                <a:lnTo>
                  <a:pt x="5474963" y="1000511"/>
                </a:lnTo>
                <a:lnTo>
                  <a:pt x="4948693" y="1000511"/>
                </a:lnTo>
                <a:lnTo>
                  <a:pt x="4272060" y="8440"/>
                </a:lnTo>
                <a:lnTo>
                  <a:pt x="4272060" y="1000511"/>
                </a:lnTo>
                <a:lnTo>
                  <a:pt x="3747023" y="1000511"/>
                </a:lnTo>
                <a:close/>
                <a:moveTo>
                  <a:pt x="1575298" y="0"/>
                </a:moveTo>
                <a:lnTo>
                  <a:pt x="2131388" y="0"/>
                </a:lnTo>
                <a:lnTo>
                  <a:pt x="2126363" y="100799"/>
                </a:lnTo>
                <a:cubicBezTo>
                  <a:pt x="2126363" y="283206"/>
                  <a:pt x="2160257" y="414260"/>
                  <a:pt x="2228043" y="493961"/>
                </a:cubicBezTo>
                <a:cubicBezTo>
                  <a:pt x="2295830" y="573661"/>
                  <a:pt x="2388061" y="613512"/>
                  <a:pt x="2504736" y="613512"/>
                </a:cubicBezTo>
                <a:cubicBezTo>
                  <a:pt x="2624697" y="613512"/>
                  <a:pt x="2717544" y="574483"/>
                  <a:pt x="2783277" y="496426"/>
                </a:cubicBezTo>
                <a:cubicBezTo>
                  <a:pt x="2849009" y="418368"/>
                  <a:pt x="2881875" y="278276"/>
                  <a:pt x="2881875" y="76149"/>
                </a:cubicBezTo>
                <a:lnTo>
                  <a:pt x="2877758" y="0"/>
                </a:lnTo>
                <a:lnTo>
                  <a:pt x="3434005" y="0"/>
                </a:lnTo>
                <a:lnTo>
                  <a:pt x="3440190" y="83544"/>
                </a:lnTo>
                <a:cubicBezTo>
                  <a:pt x="3440190" y="294709"/>
                  <a:pt x="3404654" y="467873"/>
                  <a:pt x="3333580" y="603035"/>
                </a:cubicBezTo>
                <a:cubicBezTo>
                  <a:pt x="3262507" y="738198"/>
                  <a:pt x="3159800" y="843370"/>
                  <a:pt x="3025460" y="918551"/>
                </a:cubicBezTo>
                <a:cubicBezTo>
                  <a:pt x="2891119" y="993732"/>
                  <a:pt x="2723707" y="1031323"/>
                  <a:pt x="2523223" y="1031323"/>
                </a:cubicBezTo>
                <a:cubicBezTo>
                  <a:pt x="2319452" y="1031323"/>
                  <a:pt x="2150808" y="998868"/>
                  <a:pt x="2017289" y="933957"/>
                </a:cubicBezTo>
                <a:cubicBezTo>
                  <a:pt x="1883769" y="869046"/>
                  <a:pt x="1775516" y="766339"/>
                  <a:pt x="1692529" y="625836"/>
                </a:cubicBezTo>
                <a:cubicBezTo>
                  <a:pt x="1609542" y="485333"/>
                  <a:pt x="1568048" y="309499"/>
                  <a:pt x="1568048" y="98334"/>
                </a:cubicBezTo>
                <a:close/>
                <a:moveTo>
                  <a:pt x="0" y="0"/>
                </a:moveTo>
                <a:lnTo>
                  <a:pt x="558314" y="0"/>
                </a:lnTo>
                <a:lnTo>
                  <a:pt x="558314" y="555585"/>
                </a:lnTo>
                <a:lnTo>
                  <a:pt x="1429680" y="555585"/>
                </a:lnTo>
                <a:lnTo>
                  <a:pt x="1429680" y="1000511"/>
                </a:lnTo>
                <a:lnTo>
                  <a:pt x="0" y="10005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13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17D711-1B78-C56A-9A35-F5C622550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4837E0-BDDF-2393-8B2C-9EA08D752575}"/>
              </a:ext>
            </a:extLst>
          </p:cNvPr>
          <p:cNvSpPr txBox="1"/>
          <p:nvPr/>
        </p:nvSpPr>
        <p:spPr>
          <a:xfrm>
            <a:off x="13448367" y="2315288"/>
            <a:ext cx="11647163" cy="997542"/>
          </a:xfrm>
          <a:custGeom>
            <a:avLst/>
            <a:gdLst/>
            <a:ahLst/>
            <a:cxnLst/>
            <a:rect l="l" t="t" r="r" b="b"/>
            <a:pathLst>
              <a:path w="11647163" h="997542">
                <a:moveTo>
                  <a:pt x="11120892" y="30812"/>
                </a:moveTo>
                <a:lnTo>
                  <a:pt x="11647163" y="30812"/>
                </a:lnTo>
                <a:lnTo>
                  <a:pt x="11647163" y="997542"/>
                </a:lnTo>
                <a:lnTo>
                  <a:pt x="11120892" y="997542"/>
                </a:lnTo>
                <a:close/>
                <a:moveTo>
                  <a:pt x="9919222" y="30812"/>
                </a:moveTo>
                <a:lnTo>
                  <a:pt x="10440562" y="30812"/>
                </a:lnTo>
                <a:lnTo>
                  <a:pt x="11098507" y="997542"/>
                </a:lnTo>
                <a:lnTo>
                  <a:pt x="10547917" y="997542"/>
                </a:lnTo>
                <a:lnTo>
                  <a:pt x="10444259" y="845561"/>
                </a:lnTo>
                <a:lnTo>
                  <a:pt x="10444259" y="997542"/>
                </a:lnTo>
                <a:lnTo>
                  <a:pt x="9919222" y="997542"/>
                </a:lnTo>
                <a:close/>
                <a:moveTo>
                  <a:pt x="5855744" y="30812"/>
                </a:moveTo>
                <a:lnTo>
                  <a:pt x="6685205" y="30812"/>
                </a:lnTo>
                <a:cubicBezTo>
                  <a:pt x="6848715" y="30812"/>
                  <a:pt x="6980796" y="52997"/>
                  <a:pt x="7081449" y="97366"/>
                </a:cubicBezTo>
                <a:cubicBezTo>
                  <a:pt x="7182101" y="141736"/>
                  <a:pt x="7265294" y="205414"/>
                  <a:pt x="7331026" y="288401"/>
                </a:cubicBezTo>
                <a:cubicBezTo>
                  <a:pt x="7396759" y="371388"/>
                  <a:pt x="7444415" y="467933"/>
                  <a:pt x="7473994" y="578035"/>
                </a:cubicBezTo>
                <a:cubicBezTo>
                  <a:pt x="7503574" y="688136"/>
                  <a:pt x="7518364" y="804812"/>
                  <a:pt x="7518364" y="928060"/>
                </a:cubicBezTo>
                <a:lnTo>
                  <a:pt x="7516269" y="997542"/>
                </a:lnTo>
                <a:lnTo>
                  <a:pt x="6956069" y="997542"/>
                </a:lnTo>
                <a:lnTo>
                  <a:pt x="6957584" y="939152"/>
                </a:lnTo>
                <a:cubicBezTo>
                  <a:pt x="6957584" y="747707"/>
                  <a:pt x="6926362" y="616652"/>
                  <a:pt x="6863915" y="545990"/>
                </a:cubicBezTo>
                <a:cubicBezTo>
                  <a:pt x="6801470" y="475328"/>
                  <a:pt x="6697941" y="439997"/>
                  <a:pt x="6553330" y="439997"/>
                </a:cubicBezTo>
                <a:lnTo>
                  <a:pt x="6414059" y="439997"/>
                </a:lnTo>
                <a:lnTo>
                  <a:pt x="6414059" y="997542"/>
                </a:lnTo>
                <a:lnTo>
                  <a:pt x="5855744" y="997542"/>
                </a:lnTo>
                <a:close/>
                <a:moveTo>
                  <a:pt x="4948693" y="30812"/>
                </a:moveTo>
                <a:lnTo>
                  <a:pt x="5474963" y="30812"/>
                </a:lnTo>
                <a:lnTo>
                  <a:pt x="5474963" y="997542"/>
                </a:lnTo>
                <a:lnTo>
                  <a:pt x="4948693" y="997542"/>
                </a:lnTo>
                <a:close/>
                <a:moveTo>
                  <a:pt x="3747023" y="30812"/>
                </a:moveTo>
                <a:lnTo>
                  <a:pt x="4268363" y="30812"/>
                </a:lnTo>
                <a:lnTo>
                  <a:pt x="4926308" y="997542"/>
                </a:lnTo>
                <a:lnTo>
                  <a:pt x="4375718" y="997542"/>
                </a:lnTo>
                <a:lnTo>
                  <a:pt x="4272060" y="845561"/>
                </a:lnTo>
                <a:lnTo>
                  <a:pt x="4272060" y="997542"/>
                </a:lnTo>
                <a:lnTo>
                  <a:pt x="3747023" y="997542"/>
                </a:lnTo>
                <a:close/>
                <a:moveTo>
                  <a:pt x="0" y="30812"/>
                </a:moveTo>
                <a:lnTo>
                  <a:pt x="558314" y="30812"/>
                </a:lnTo>
                <a:lnTo>
                  <a:pt x="558314" y="997542"/>
                </a:lnTo>
                <a:lnTo>
                  <a:pt x="0" y="997542"/>
                </a:lnTo>
                <a:close/>
                <a:moveTo>
                  <a:pt x="8673237" y="0"/>
                </a:moveTo>
                <a:cubicBezTo>
                  <a:pt x="8973963" y="0"/>
                  <a:pt x="9205670" y="80728"/>
                  <a:pt x="9368358" y="242183"/>
                </a:cubicBezTo>
                <a:cubicBezTo>
                  <a:pt x="9531045" y="403638"/>
                  <a:pt x="9612389" y="629799"/>
                  <a:pt x="9612389" y="920665"/>
                </a:cubicBezTo>
                <a:lnTo>
                  <a:pt x="9609002" y="997542"/>
                </a:lnTo>
                <a:lnTo>
                  <a:pt x="9050364" y="997542"/>
                </a:lnTo>
                <a:lnTo>
                  <a:pt x="9054074" y="913270"/>
                </a:lnTo>
                <a:cubicBezTo>
                  <a:pt x="9054074" y="743187"/>
                  <a:pt x="9019770" y="618912"/>
                  <a:pt x="8951162" y="540444"/>
                </a:cubicBezTo>
                <a:cubicBezTo>
                  <a:pt x="8882554" y="461976"/>
                  <a:pt x="8789502" y="422742"/>
                  <a:pt x="8672005" y="422742"/>
                </a:cubicBezTo>
                <a:cubicBezTo>
                  <a:pt x="8559438" y="422742"/>
                  <a:pt x="8469056" y="462592"/>
                  <a:pt x="8400859" y="542293"/>
                </a:cubicBezTo>
                <a:cubicBezTo>
                  <a:pt x="8332661" y="621993"/>
                  <a:pt x="8298562" y="753869"/>
                  <a:pt x="8298562" y="937920"/>
                </a:cubicBezTo>
                <a:lnTo>
                  <a:pt x="8301541" y="997542"/>
                </a:lnTo>
                <a:lnTo>
                  <a:pt x="7743431" y="997542"/>
                </a:lnTo>
                <a:lnTo>
                  <a:pt x="7740248" y="935455"/>
                </a:lnTo>
                <a:cubicBezTo>
                  <a:pt x="7740248" y="640480"/>
                  <a:pt x="7822413" y="410828"/>
                  <a:pt x="7986745" y="246497"/>
                </a:cubicBezTo>
                <a:cubicBezTo>
                  <a:pt x="8151076" y="82166"/>
                  <a:pt x="8379906" y="0"/>
                  <a:pt x="8673237" y="0"/>
                </a:cubicBezTo>
                <a:close/>
                <a:moveTo>
                  <a:pt x="2501038" y="0"/>
                </a:moveTo>
                <a:cubicBezTo>
                  <a:pt x="2801764" y="0"/>
                  <a:pt x="3033471" y="80728"/>
                  <a:pt x="3196158" y="242183"/>
                </a:cubicBezTo>
                <a:cubicBezTo>
                  <a:pt x="3358846" y="403638"/>
                  <a:pt x="3440190" y="629799"/>
                  <a:pt x="3440190" y="920665"/>
                </a:cubicBezTo>
                <a:lnTo>
                  <a:pt x="3436803" y="997542"/>
                </a:lnTo>
                <a:lnTo>
                  <a:pt x="2878165" y="997542"/>
                </a:lnTo>
                <a:lnTo>
                  <a:pt x="2881875" y="913270"/>
                </a:lnTo>
                <a:cubicBezTo>
                  <a:pt x="2881875" y="743187"/>
                  <a:pt x="2847571" y="618912"/>
                  <a:pt x="2778963" y="540444"/>
                </a:cubicBezTo>
                <a:cubicBezTo>
                  <a:pt x="2710355" y="461976"/>
                  <a:pt x="2617302" y="422742"/>
                  <a:pt x="2499805" y="422742"/>
                </a:cubicBezTo>
                <a:cubicBezTo>
                  <a:pt x="2387239" y="422742"/>
                  <a:pt x="2296857" y="462592"/>
                  <a:pt x="2228659" y="542293"/>
                </a:cubicBezTo>
                <a:cubicBezTo>
                  <a:pt x="2160462" y="621993"/>
                  <a:pt x="2126363" y="753869"/>
                  <a:pt x="2126363" y="937920"/>
                </a:cubicBezTo>
                <a:lnTo>
                  <a:pt x="2129342" y="997542"/>
                </a:lnTo>
                <a:lnTo>
                  <a:pt x="1571232" y="997542"/>
                </a:lnTo>
                <a:lnTo>
                  <a:pt x="1568048" y="935455"/>
                </a:lnTo>
                <a:cubicBezTo>
                  <a:pt x="1568048" y="640480"/>
                  <a:pt x="1650214" y="410828"/>
                  <a:pt x="1814545" y="246497"/>
                </a:cubicBezTo>
                <a:cubicBezTo>
                  <a:pt x="1978876" y="82166"/>
                  <a:pt x="2207707" y="0"/>
                  <a:pt x="25010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9900" b="1" dirty="0">
              <a:latin typeface="Arial Black" panose="020B0A040201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79DA7D6-42C7-7FE6-5884-A7D6B0F6ECDA}"/>
              </a:ext>
            </a:extLst>
          </p:cNvPr>
          <p:cNvSpPr/>
          <p:nvPr/>
        </p:nvSpPr>
        <p:spPr>
          <a:xfrm>
            <a:off x="-12892251" y="3429000"/>
            <a:ext cx="11647163" cy="1031323"/>
          </a:xfrm>
          <a:custGeom>
            <a:avLst/>
            <a:gdLst/>
            <a:ahLst/>
            <a:cxnLst/>
            <a:rect l="l" t="t" r="r" b="b"/>
            <a:pathLst>
              <a:path w="11647163" h="1031323">
                <a:moveTo>
                  <a:pt x="9919222" y="0"/>
                </a:moveTo>
                <a:lnTo>
                  <a:pt x="10989326" y="0"/>
                </a:lnTo>
                <a:lnTo>
                  <a:pt x="11120892" y="193312"/>
                </a:lnTo>
                <a:lnTo>
                  <a:pt x="11120892" y="0"/>
                </a:lnTo>
                <a:lnTo>
                  <a:pt x="11647163" y="0"/>
                </a:lnTo>
                <a:lnTo>
                  <a:pt x="11647163" y="1000511"/>
                </a:lnTo>
                <a:lnTo>
                  <a:pt x="11120892" y="1000511"/>
                </a:lnTo>
                <a:lnTo>
                  <a:pt x="10444259" y="8440"/>
                </a:lnTo>
                <a:lnTo>
                  <a:pt x="10444259" y="1000511"/>
                </a:lnTo>
                <a:lnTo>
                  <a:pt x="9919222" y="1000511"/>
                </a:lnTo>
                <a:close/>
                <a:moveTo>
                  <a:pt x="7747497" y="0"/>
                </a:moveTo>
                <a:lnTo>
                  <a:pt x="8303587" y="0"/>
                </a:lnTo>
                <a:lnTo>
                  <a:pt x="8298562" y="100799"/>
                </a:lnTo>
                <a:cubicBezTo>
                  <a:pt x="8298562" y="283206"/>
                  <a:pt x="8332456" y="414260"/>
                  <a:pt x="8400242" y="493961"/>
                </a:cubicBezTo>
                <a:cubicBezTo>
                  <a:pt x="8468029" y="573661"/>
                  <a:pt x="8560260" y="613512"/>
                  <a:pt x="8676935" y="613512"/>
                </a:cubicBezTo>
                <a:cubicBezTo>
                  <a:pt x="8796897" y="613512"/>
                  <a:pt x="8889743" y="574483"/>
                  <a:pt x="8955476" y="496426"/>
                </a:cubicBezTo>
                <a:cubicBezTo>
                  <a:pt x="9021208" y="418368"/>
                  <a:pt x="9054074" y="278276"/>
                  <a:pt x="9054074" y="76149"/>
                </a:cubicBezTo>
                <a:lnTo>
                  <a:pt x="9049957" y="0"/>
                </a:lnTo>
                <a:lnTo>
                  <a:pt x="9606204" y="0"/>
                </a:lnTo>
                <a:lnTo>
                  <a:pt x="9612389" y="83544"/>
                </a:lnTo>
                <a:cubicBezTo>
                  <a:pt x="9612389" y="294709"/>
                  <a:pt x="9576852" y="467873"/>
                  <a:pt x="9505779" y="603035"/>
                </a:cubicBezTo>
                <a:cubicBezTo>
                  <a:pt x="9434706" y="738198"/>
                  <a:pt x="9331999" y="843370"/>
                  <a:pt x="9197659" y="918551"/>
                </a:cubicBezTo>
                <a:cubicBezTo>
                  <a:pt x="9063318" y="993732"/>
                  <a:pt x="8895906" y="1031323"/>
                  <a:pt x="8695422" y="1031323"/>
                </a:cubicBezTo>
                <a:cubicBezTo>
                  <a:pt x="8491651" y="1031323"/>
                  <a:pt x="8323007" y="998868"/>
                  <a:pt x="8189488" y="933957"/>
                </a:cubicBezTo>
                <a:cubicBezTo>
                  <a:pt x="8055969" y="869046"/>
                  <a:pt x="7947716" y="766339"/>
                  <a:pt x="7864729" y="625836"/>
                </a:cubicBezTo>
                <a:cubicBezTo>
                  <a:pt x="7781741" y="485333"/>
                  <a:pt x="7740248" y="309499"/>
                  <a:pt x="7740248" y="98334"/>
                </a:cubicBezTo>
                <a:close/>
                <a:moveTo>
                  <a:pt x="5855744" y="0"/>
                </a:moveTo>
                <a:lnTo>
                  <a:pt x="6414059" y="0"/>
                </a:lnTo>
                <a:lnTo>
                  <a:pt x="6414059" y="590094"/>
                </a:lnTo>
                <a:lnTo>
                  <a:pt x="6550865" y="590094"/>
                </a:lnTo>
                <a:cubicBezTo>
                  <a:pt x="6667540" y="590094"/>
                  <a:pt x="6750527" y="577153"/>
                  <a:pt x="6799826" y="551271"/>
                </a:cubicBezTo>
                <a:cubicBezTo>
                  <a:pt x="6849126" y="525389"/>
                  <a:pt x="6887744" y="480198"/>
                  <a:pt x="6915680" y="415698"/>
                </a:cubicBezTo>
                <a:cubicBezTo>
                  <a:pt x="6943616" y="351198"/>
                  <a:pt x="6957584" y="246642"/>
                  <a:pt x="6957584" y="102031"/>
                </a:cubicBezTo>
                <a:lnTo>
                  <a:pt x="6953068" y="0"/>
                </a:lnTo>
                <a:lnTo>
                  <a:pt x="7512758" y="0"/>
                </a:lnTo>
                <a:lnTo>
                  <a:pt x="7518364" y="90939"/>
                </a:lnTo>
                <a:cubicBezTo>
                  <a:pt x="7518364" y="284028"/>
                  <a:pt x="7496385" y="433774"/>
                  <a:pt x="7452426" y="540179"/>
                </a:cubicBezTo>
                <a:cubicBezTo>
                  <a:pt x="7408468" y="646583"/>
                  <a:pt x="7347460" y="735733"/>
                  <a:pt x="7269402" y="807628"/>
                </a:cubicBezTo>
                <a:cubicBezTo>
                  <a:pt x="7191345" y="879522"/>
                  <a:pt x="7107537" y="927384"/>
                  <a:pt x="7017976" y="951212"/>
                </a:cubicBezTo>
                <a:cubicBezTo>
                  <a:pt x="6895549" y="984078"/>
                  <a:pt x="6784626" y="1000511"/>
                  <a:pt x="6685205" y="1000511"/>
                </a:cubicBezTo>
                <a:lnTo>
                  <a:pt x="5855744" y="1000511"/>
                </a:lnTo>
                <a:close/>
                <a:moveTo>
                  <a:pt x="3747023" y="0"/>
                </a:moveTo>
                <a:lnTo>
                  <a:pt x="4817127" y="0"/>
                </a:lnTo>
                <a:lnTo>
                  <a:pt x="4948693" y="193312"/>
                </a:lnTo>
                <a:lnTo>
                  <a:pt x="4948693" y="0"/>
                </a:lnTo>
                <a:lnTo>
                  <a:pt x="5474963" y="0"/>
                </a:lnTo>
                <a:lnTo>
                  <a:pt x="5474963" y="1000511"/>
                </a:lnTo>
                <a:lnTo>
                  <a:pt x="4948693" y="1000511"/>
                </a:lnTo>
                <a:lnTo>
                  <a:pt x="4272060" y="8440"/>
                </a:lnTo>
                <a:lnTo>
                  <a:pt x="4272060" y="1000511"/>
                </a:lnTo>
                <a:lnTo>
                  <a:pt x="3747023" y="1000511"/>
                </a:lnTo>
                <a:close/>
                <a:moveTo>
                  <a:pt x="1575298" y="0"/>
                </a:moveTo>
                <a:lnTo>
                  <a:pt x="2131388" y="0"/>
                </a:lnTo>
                <a:lnTo>
                  <a:pt x="2126363" y="100799"/>
                </a:lnTo>
                <a:cubicBezTo>
                  <a:pt x="2126363" y="283206"/>
                  <a:pt x="2160257" y="414260"/>
                  <a:pt x="2228043" y="493961"/>
                </a:cubicBezTo>
                <a:cubicBezTo>
                  <a:pt x="2295830" y="573661"/>
                  <a:pt x="2388061" y="613512"/>
                  <a:pt x="2504736" y="613512"/>
                </a:cubicBezTo>
                <a:cubicBezTo>
                  <a:pt x="2624697" y="613512"/>
                  <a:pt x="2717544" y="574483"/>
                  <a:pt x="2783277" y="496426"/>
                </a:cubicBezTo>
                <a:cubicBezTo>
                  <a:pt x="2849009" y="418368"/>
                  <a:pt x="2881875" y="278276"/>
                  <a:pt x="2881875" y="76149"/>
                </a:cubicBezTo>
                <a:lnTo>
                  <a:pt x="2877758" y="0"/>
                </a:lnTo>
                <a:lnTo>
                  <a:pt x="3434005" y="0"/>
                </a:lnTo>
                <a:lnTo>
                  <a:pt x="3440190" y="83544"/>
                </a:lnTo>
                <a:cubicBezTo>
                  <a:pt x="3440190" y="294709"/>
                  <a:pt x="3404654" y="467873"/>
                  <a:pt x="3333580" y="603035"/>
                </a:cubicBezTo>
                <a:cubicBezTo>
                  <a:pt x="3262507" y="738198"/>
                  <a:pt x="3159800" y="843370"/>
                  <a:pt x="3025460" y="918551"/>
                </a:cubicBezTo>
                <a:cubicBezTo>
                  <a:pt x="2891119" y="993732"/>
                  <a:pt x="2723707" y="1031323"/>
                  <a:pt x="2523223" y="1031323"/>
                </a:cubicBezTo>
                <a:cubicBezTo>
                  <a:pt x="2319452" y="1031323"/>
                  <a:pt x="2150808" y="998868"/>
                  <a:pt x="2017289" y="933957"/>
                </a:cubicBezTo>
                <a:cubicBezTo>
                  <a:pt x="1883769" y="869046"/>
                  <a:pt x="1775516" y="766339"/>
                  <a:pt x="1692529" y="625836"/>
                </a:cubicBezTo>
                <a:cubicBezTo>
                  <a:pt x="1609542" y="485333"/>
                  <a:pt x="1568048" y="309499"/>
                  <a:pt x="1568048" y="98334"/>
                </a:cubicBezTo>
                <a:close/>
                <a:moveTo>
                  <a:pt x="0" y="0"/>
                </a:moveTo>
                <a:lnTo>
                  <a:pt x="558314" y="0"/>
                </a:lnTo>
                <a:lnTo>
                  <a:pt x="558314" y="555585"/>
                </a:lnTo>
                <a:lnTo>
                  <a:pt x="1429680" y="555585"/>
                </a:lnTo>
                <a:lnTo>
                  <a:pt x="1429680" y="1000511"/>
                </a:lnTo>
                <a:lnTo>
                  <a:pt x="0" y="10005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22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Office PowerPoint</Application>
  <PresentationFormat>Widescreen</PresentationFormat>
  <Paragraphs>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jannat nayem</dc:creator>
  <cp:lastModifiedBy>jannat nayem</cp:lastModifiedBy>
  <cp:revision>1</cp:revision>
  <dcterms:created xsi:type="dcterms:W3CDTF">2025-03-01T13:28:36Z</dcterms:created>
  <dcterms:modified xsi:type="dcterms:W3CDTF">2025-03-01T13:42:24Z</dcterms:modified>
</cp:coreProperties>
</file>