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34" d="100"/>
          <a:sy n="34" d="100"/>
        </p:scale>
        <p:origin x="2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FB51-2A3F-6D1A-F4EF-34E1A227E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1EF76-53B7-45D7-6E80-A609F214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737E3-3892-2336-6FAD-9DB9C5E7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5F12-B974-453B-93A8-F3099DC881E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4A63-7C06-EB14-AC80-5E69F3FE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53E0-B8BB-053D-B4D6-B9A8763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2126-0E00-4C7B-ABA5-F0673E83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B251-0A32-14F4-B9A4-18AB4208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88BFE-8382-9E3C-148E-9565D9BC7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081D-87F2-7B9B-6ED8-2BF9A477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5F12-B974-453B-93A8-F3099DC881E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39C3-5A8E-DFCD-858E-88FC0913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01A5-FC04-4F18-2D39-614E0CF4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2126-0E00-4C7B-ABA5-F0673E83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9BFC9-42DB-6B0D-EFC4-E3381BAB3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43DD8-695E-3093-E707-780309D6E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B2DE-799D-B599-76C2-91A2A787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5F12-B974-453B-93A8-F3099DC881E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01BE-BE07-F5CA-062B-4B8F9E30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16B1-FE1B-C852-AD26-C439D953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2126-0E00-4C7B-ABA5-F0673E83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0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95AB-A1BF-14B2-CBE2-E8ADFFD9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F5EF-E1F7-3111-55F4-F722B039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DB53C-7158-435B-B886-1AE07318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5F12-B974-453B-93A8-F3099DC881E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6AD4-E0B2-42F6-E2A5-6D082EF6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66057-7A97-E8DB-E0ED-8B5C29BD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2126-0E00-4C7B-ABA5-F0673E83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0144-6A17-8CE0-8083-3734750B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9788D-2701-8854-EB78-2CA40D2FB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04F37-3C49-BEFE-BCEB-1A15EAB7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5F12-B974-453B-93A8-F3099DC881E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1DC3-A917-B554-648D-64173F6B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4DD75-E596-CCC1-8587-73A38CAE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2126-0E00-4C7B-ABA5-F0673E83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46A9-672B-F44F-7FB4-80B7BDB7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1184-0956-839D-B214-89554F0FD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C62D4-220C-5CA9-D79F-C19AF3D80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CC2B7-ECC2-1404-654C-AF2B8F1D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5F12-B974-453B-93A8-F3099DC881E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B27A6-C449-55E8-F4D0-41B1DB06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9E58-9CFD-5433-C2F8-D56F5B93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2126-0E00-4C7B-ABA5-F0673E83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EF84-BDCA-B191-68F1-388AE847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7DB4F-87E6-5486-1236-AADAE9C20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DEA0-1539-8ACC-B0BD-C4239A1E2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76126-38E7-288A-F408-95171BBCC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34469-8CDD-8C9F-D85D-706DFCBD0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5A0FF-D8F5-07F3-F1D4-7879470E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5F12-B974-453B-93A8-F3099DC881E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BF0AB-BB30-06C5-CBAE-470BE6BE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7A49A-B633-2664-24CD-0925B7A9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2126-0E00-4C7B-ABA5-F0673E83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4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8F09-361D-ECE8-6A24-38991130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BBA63-49B4-4364-B568-D79D2AB1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5F12-B974-453B-93A8-F3099DC881E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1BFF3-30BD-49C9-9CC9-23618267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EC9C9-A5D5-8BDC-32C3-521B8CB5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2126-0E00-4C7B-ABA5-F0673E83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68003-C2AE-D5A4-74D1-9194F747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5F12-B974-453B-93A8-F3099DC881E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3C423-A806-8173-17FE-2050E9B3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C0615-AB3C-E443-B5C2-C4AAF531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2126-0E00-4C7B-ABA5-F0673E83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8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4B2F-AF84-9976-A5B4-56EBD5FD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8A0D-37BA-F6DB-67C9-A5DB0AE7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A2F85-8E0D-BCE6-BA81-9FC78784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5FFBD-29CC-C77C-D9F9-4FF748AD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5F12-B974-453B-93A8-F3099DC881E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ADD44-C65D-F5E7-1432-438A24B6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E68F0-55F5-7F8B-26CF-91CCD6F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2126-0E00-4C7B-ABA5-F0673E83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0481-FCEC-E24D-762B-9FDA68E0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F3D16-92FB-0403-6EC7-037E5C6F4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9F17F-9A00-9200-7350-CCB7240B7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94B8E-D8DB-F180-65CB-B750BDFB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5F12-B974-453B-93A8-F3099DC881E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F17F6-1E1B-2792-8A78-3267EC14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0E74-DD6C-5961-BCC2-D071EA04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2126-0E00-4C7B-ABA5-F0673E83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1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556D3-4112-955E-4358-B267F808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AF4D7-C4BE-A5AB-7EB8-256DF7BB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4C19-773B-869A-CDDC-EA409FBC2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5F12-B974-453B-93A8-F3099DC881E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91394-D267-8146-12C1-7D1A65A18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F95D-4977-6BD2-00CE-6AB3C51EC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2126-0E00-4C7B-ABA5-F0673E83E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2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freepngimg.com/png/25313-ice-cream-cone-picture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hyperlink" Target="https://www.rawpixel.com/image/472192/free-illustration-image-sundae-ice-cream" TargetMode="External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freepngimg.com/png/25313-ice-cream-cone-picture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hyperlink" Target="https://www.rawpixel.com/image/472192/free-illustration-image-sundae-ice-cream" TargetMode="External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freepngimg.com/png/25313-ice-cream-cone-picture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hyperlink" Target="https://www.rawpixel.com/image/472192/free-illustration-image-sundae-ice-cream" TargetMode="External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freepngimg.com/png/25313-ice-cream-cone-picture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hyperlink" Target="https://www.rawpixel.com/image/472192/free-illustration-image-sundae-ice-cream" TargetMode="External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C47C375-3236-C7C7-7A51-A187C7E8A9CA}"/>
              </a:ext>
            </a:extLst>
          </p:cNvPr>
          <p:cNvSpPr/>
          <p:nvPr/>
        </p:nvSpPr>
        <p:spPr>
          <a:xfrm>
            <a:off x="7122035" y="1048435"/>
            <a:ext cx="6561881" cy="63750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8B7E9-77DB-EE2F-B4C3-6903F3174C10}"/>
              </a:ext>
            </a:extLst>
          </p:cNvPr>
          <p:cNvSpPr txBox="1"/>
          <p:nvPr/>
        </p:nvSpPr>
        <p:spPr>
          <a:xfrm>
            <a:off x="1193959" y="2342985"/>
            <a:ext cx="447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rlin Sans FB Demi" panose="020E0802020502020306" pitchFamily="34" charset="0"/>
              </a:rPr>
              <a:t>ICE CREAM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B9E11-5D4F-BABD-9B9A-28C28B821EC7}"/>
              </a:ext>
            </a:extLst>
          </p:cNvPr>
          <p:cNvSpPr txBox="1"/>
          <p:nvPr/>
        </p:nvSpPr>
        <p:spPr>
          <a:xfrm>
            <a:off x="1133179" y="3294252"/>
            <a:ext cx="46682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Ice cream is a frozen dessert typically made from milk or cream that has been </a:t>
            </a:r>
            <a:r>
              <a:rPr lang="en-US" sz="2400" dirty="0" err="1">
                <a:latin typeface="Baskerville Old Face" panose="02020602080505020303" pitchFamily="18" charset="0"/>
              </a:rPr>
              <a:t>flavoured</a:t>
            </a:r>
            <a:r>
              <a:rPr lang="en-US" sz="2400" dirty="0">
                <a:latin typeface="Baskerville Old Face" panose="02020602080505020303" pitchFamily="18" charset="0"/>
              </a:rPr>
              <a:t> with a sweetener, either sugar or an alternative, and a spice, such a cocoa or vanilla, or with fruit, such as strawberries or peaches. Food </a:t>
            </a:r>
            <a:r>
              <a:rPr lang="en-US" sz="2400" dirty="0" err="1">
                <a:latin typeface="Baskerville Old Face" panose="02020602080505020303" pitchFamily="18" charset="0"/>
              </a:rPr>
              <a:t>colouring</a:t>
            </a:r>
            <a:r>
              <a:rPr lang="en-US" sz="2400" dirty="0">
                <a:latin typeface="Baskerville Old Face" panose="02020602080505020303" pitchFamily="18" charset="0"/>
              </a:rPr>
              <a:t> is   something  added  in  addition  to  stabilizers.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292BB1-7D34-07DF-D6DD-408C548A2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364388">
            <a:off x="10437388" y="829965"/>
            <a:ext cx="1070544" cy="2529739"/>
          </a:xfrm>
          <a:prstGeom prst="rect">
            <a:avLst/>
          </a:prstGeom>
        </p:spPr>
      </p:pic>
      <p:pic>
        <p:nvPicPr>
          <p:cNvPr id="1026" name="Picture 2" descr="Tasty colorful ice cream cup with syrups and fruits on transparent ...">
            <a:extLst>
              <a:ext uri="{FF2B5EF4-FFF2-40B4-BE49-F238E27FC236}">
                <a16:creationId xmlns:a16="http://schemas.microsoft.com/office/drawing/2014/main" id="{D7C30693-71FF-F2B8-0276-369208754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161" y="3294252"/>
            <a:ext cx="3772970" cy="251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2F1A5BC-79B5-27FD-6CF4-EBDD6EB63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86" b="88048" l="13871" r="893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8630">
            <a:off x="8154682" y="4587546"/>
            <a:ext cx="1640317" cy="2777817"/>
          </a:xfrm>
          <a:prstGeom prst="rect">
            <a:avLst/>
          </a:prstGeom>
          <a:noFill/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37EBABB-BC70-34A6-091D-7B1530B3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064" y="2060603"/>
            <a:ext cx="2127333" cy="18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E20B0FB6-13F5-4F4F-A55B-B708BEE37F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276" b="80086" l="22143" r="7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-1274314" y="-936859"/>
            <a:ext cx="4851423" cy="48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23684"/>
      </p:ext>
    </p:extLst>
  </p:cSld>
  <p:clrMapOvr>
    <a:masterClrMapping/>
  </p:clrMapOvr>
  <p:transition spd="slow" advClick="0" advTm="300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F3ED7-BE7F-7413-C6B9-BFF9090B9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EE68066-A93F-2BCF-6A4A-ED958D73889C}"/>
              </a:ext>
            </a:extLst>
          </p:cNvPr>
          <p:cNvSpPr/>
          <p:nvPr/>
        </p:nvSpPr>
        <p:spPr>
          <a:xfrm>
            <a:off x="8054942" y="-1021114"/>
            <a:ext cx="4851424" cy="4939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8A7AB-85F9-8C8F-7F52-BF66403B267E}"/>
              </a:ext>
            </a:extLst>
          </p:cNvPr>
          <p:cNvSpPr txBox="1"/>
          <p:nvPr/>
        </p:nvSpPr>
        <p:spPr>
          <a:xfrm>
            <a:off x="1193959" y="2342985"/>
            <a:ext cx="447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rlin Sans FB Demi" panose="020E0802020502020306" pitchFamily="34" charset="0"/>
              </a:rPr>
              <a:t>ICE CREAM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73E35-F130-26A9-C5F3-8C5B89A5C1C2}"/>
              </a:ext>
            </a:extLst>
          </p:cNvPr>
          <p:cNvSpPr txBox="1"/>
          <p:nvPr/>
        </p:nvSpPr>
        <p:spPr>
          <a:xfrm>
            <a:off x="1133179" y="3294252"/>
            <a:ext cx="46682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Ice cream is a frozen dessert typically made from milk or cream that has been </a:t>
            </a:r>
            <a:r>
              <a:rPr lang="en-US" sz="2400" dirty="0" err="1">
                <a:latin typeface="Baskerville Old Face" panose="02020602080505020303" pitchFamily="18" charset="0"/>
              </a:rPr>
              <a:t>flavoured</a:t>
            </a:r>
            <a:r>
              <a:rPr lang="en-US" sz="2400" dirty="0">
                <a:latin typeface="Baskerville Old Face" panose="02020602080505020303" pitchFamily="18" charset="0"/>
              </a:rPr>
              <a:t> with a sweetener, either sugar or an alternative, and a spice, such a cocoa or vanilla, or with fruit, such as strawberries or peaches. Food </a:t>
            </a:r>
            <a:r>
              <a:rPr lang="en-US" sz="2400" dirty="0" err="1">
                <a:latin typeface="Baskerville Old Face" panose="02020602080505020303" pitchFamily="18" charset="0"/>
              </a:rPr>
              <a:t>colouring</a:t>
            </a:r>
            <a:r>
              <a:rPr lang="en-US" sz="2400" dirty="0">
                <a:latin typeface="Baskerville Old Face" panose="02020602080505020303" pitchFamily="18" charset="0"/>
              </a:rPr>
              <a:t> is   something  added  in  addition  to  stabilizers.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0EAF95-0FE3-A754-AE80-CC79A3D77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364388">
            <a:off x="13553969" y="-1051977"/>
            <a:ext cx="591632" cy="1398050"/>
          </a:xfrm>
          <a:prstGeom prst="rect">
            <a:avLst/>
          </a:prstGeom>
        </p:spPr>
      </p:pic>
      <p:pic>
        <p:nvPicPr>
          <p:cNvPr id="1026" name="Picture 2" descr="Tasty colorful ice cream cup with syrups and fruits on transparent ...">
            <a:extLst>
              <a:ext uri="{FF2B5EF4-FFF2-40B4-BE49-F238E27FC236}">
                <a16:creationId xmlns:a16="http://schemas.microsoft.com/office/drawing/2014/main" id="{2D200DC3-D7CB-EE62-0605-31F3EBDDF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941" y="2989316"/>
            <a:ext cx="1733688" cy="115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2994DE-CDB2-F5C3-687E-4C79E979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86" b="88048" l="13871" r="893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8630">
            <a:off x="7122971" y="-30279"/>
            <a:ext cx="2802851" cy="4746526"/>
          </a:xfrm>
          <a:prstGeom prst="rect">
            <a:avLst/>
          </a:prstGeom>
          <a:noFill/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C9468EA-D627-349D-3BD1-0620F22F0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929" y="5472723"/>
            <a:ext cx="1133182" cy="98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DE2F0FC-8A10-157F-71BD-DFB9318EF5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276" b="80086" l="22143" r="7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530909" y="863017"/>
            <a:ext cx="1801846" cy="18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99798"/>
      </p:ext>
    </p:extLst>
  </p:cSld>
  <p:clrMapOvr>
    <a:masterClrMapping/>
  </p:clrMapOvr>
  <p:transition spd="slow" advClick="0" advTm="300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FB77E-72C3-5F43-5786-F1D2C3C5F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9A7CE76-ECDD-3A10-4C30-3D1E9FE47DD1}"/>
              </a:ext>
            </a:extLst>
          </p:cNvPr>
          <p:cNvSpPr/>
          <p:nvPr/>
        </p:nvSpPr>
        <p:spPr>
          <a:xfrm>
            <a:off x="8057118" y="863017"/>
            <a:ext cx="4851424" cy="4939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69B67-9833-FC42-103D-0EAE05429259}"/>
              </a:ext>
            </a:extLst>
          </p:cNvPr>
          <p:cNvSpPr txBox="1"/>
          <p:nvPr/>
        </p:nvSpPr>
        <p:spPr>
          <a:xfrm>
            <a:off x="1193959" y="2342985"/>
            <a:ext cx="447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rlin Sans FB Demi" panose="020E0802020502020306" pitchFamily="34" charset="0"/>
              </a:rPr>
              <a:t>ICE CREAM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F1516-6536-D43A-B6C2-2042AB05B661}"/>
              </a:ext>
            </a:extLst>
          </p:cNvPr>
          <p:cNvSpPr txBox="1"/>
          <p:nvPr/>
        </p:nvSpPr>
        <p:spPr>
          <a:xfrm>
            <a:off x="1133179" y="3294252"/>
            <a:ext cx="46682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Ice cream is a frozen dessert typically made from milk or cream that has been </a:t>
            </a:r>
            <a:r>
              <a:rPr lang="en-US" sz="2400" dirty="0" err="1">
                <a:latin typeface="Baskerville Old Face" panose="02020602080505020303" pitchFamily="18" charset="0"/>
              </a:rPr>
              <a:t>flavoured</a:t>
            </a:r>
            <a:r>
              <a:rPr lang="en-US" sz="2400" dirty="0">
                <a:latin typeface="Baskerville Old Face" panose="02020602080505020303" pitchFamily="18" charset="0"/>
              </a:rPr>
              <a:t> with a sweetener, either sugar or an alternative, and a spice, such a cocoa or vanilla, or with fruit, such as strawberries or peaches. Food </a:t>
            </a:r>
            <a:r>
              <a:rPr lang="en-US" sz="2400" dirty="0" err="1">
                <a:latin typeface="Baskerville Old Face" panose="02020602080505020303" pitchFamily="18" charset="0"/>
              </a:rPr>
              <a:t>colouring</a:t>
            </a:r>
            <a:r>
              <a:rPr lang="en-US" sz="2400" dirty="0">
                <a:latin typeface="Baskerville Old Face" panose="02020602080505020303" pitchFamily="18" charset="0"/>
              </a:rPr>
              <a:t> is   something  added  in  addition  to  stabilizers.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06562A-2BDE-A353-F1C4-720FDD89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364388">
            <a:off x="13553969" y="-1051977"/>
            <a:ext cx="591632" cy="1398050"/>
          </a:xfrm>
          <a:prstGeom prst="rect">
            <a:avLst/>
          </a:prstGeom>
        </p:spPr>
      </p:pic>
      <p:pic>
        <p:nvPicPr>
          <p:cNvPr id="1026" name="Picture 2" descr="Tasty colorful ice cream cup with syrups and fruits on transparent ...">
            <a:extLst>
              <a:ext uri="{FF2B5EF4-FFF2-40B4-BE49-F238E27FC236}">
                <a16:creationId xmlns:a16="http://schemas.microsoft.com/office/drawing/2014/main" id="{4C10B0DB-073C-373E-8E01-08EC556E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95" y="377438"/>
            <a:ext cx="8039685" cy="551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C11975-8658-75FD-AAD1-45E76D21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86" b="88048" l="13871" r="893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8630">
            <a:off x="6580492" y="-3125517"/>
            <a:ext cx="1517753" cy="2570260"/>
          </a:xfrm>
          <a:prstGeom prst="rect">
            <a:avLst/>
          </a:prstGeom>
          <a:noFill/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098D87-0D9A-2A9C-50BE-9AFD177A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929" y="5472723"/>
            <a:ext cx="1133182" cy="98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555265C2-29B4-13DA-E7D7-5B82BF0FB2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276" b="80086" l="22143" r="7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530909" y="863017"/>
            <a:ext cx="1801846" cy="18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85238"/>
      </p:ext>
    </p:extLst>
  </p:cSld>
  <p:clrMapOvr>
    <a:masterClrMapping/>
  </p:clrMapOvr>
  <p:transition spd="slow" advClick="0" advTm="300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CF8DD-6DE7-A03B-2316-B77D2C178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0CD2F1F-487F-02F4-B217-E7B74D4CB465}"/>
              </a:ext>
            </a:extLst>
          </p:cNvPr>
          <p:cNvSpPr/>
          <p:nvPr/>
        </p:nvSpPr>
        <p:spPr>
          <a:xfrm>
            <a:off x="8209505" y="2989316"/>
            <a:ext cx="4851424" cy="49391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10486-1F51-A958-0BD4-4E0C27D30063}"/>
              </a:ext>
            </a:extLst>
          </p:cNvPr>
          <p:cNvSpPr txBox="1"/>
          <p:nvPr/>
        </p:nvSpPr>
        <p:spPr>
          <a:xfrm>
            <a:off x="1193959" y="2342985"/>
            <a:ext cx="447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rlin Sans FB Demi" panose="020E0802020502020306" pitchFamily="34" charset="0"/>
              </a:rPr>
              <a:t>ICE CREAM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E9322-CCAD-DA68-ACE8-23E067793EB0}"/>
              </a:ext>
            </a:extLst>
          </p:cNvPr>
          <p:cNvSpPr txBox="1"/>
          <p:nvPr/>
        </p:nvSpPr>
        <p:spPr>
          <a:xfrm>
            <a:off x="1133179" y="3294252"/>
            <a:ext cx="46682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Ice cream is a frozen dessert typically made from milk or cream that has been </a:t>
            </a:r>
            <a:r>
              <a:rPr lang="en-US" sz="2400" dirty="0" err="1">
                <a:latin typeface="Baskerville Old Face" panose="02020602080505020303" pitchFamily="18" charset="0"/>
              </a:rPr>
              <a:t>flavoured</a:t>
            </a:r>
            <a:r>
              <a:rPr lang="en-US" sz="2400" dirty="0">
                <a:latin typeface="Baskerville Old Face" panose="02020602080505020303" pitchFamily="18" charset="0"/>
              </a:rPr>
              <a:t> with a sweetener, either sugar or an alternative, and a spice, such a cocoa or vanilla, or with fruit, such as strawberries or peaches. Food </a:t>
            </a:r>
            <a:r>
              <a:rPr lang="en-US" sz="2400" dirty="0" err="1">
                <a:latin typeface="Baskerville Old Face" panose="02020602080505020303" pitchFamily="18" charset="0"/>
              </a:rPr>
              <a:t>colouring</a:t>
            </a:r>
            <a:r>
              <a:rPr lang="en-US" sz="2400" dirty="0">
                <a:latin typeface="Baskerville Old Face" panose="02020602080505020303" pitchFamily="18" charset="0"/>
              </a:rPr>
              <a:t> is   something  added  in  addition  to  stabilizers.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72739F-11C6-C4D0-C3EC-F74470577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364388">
            <a:off x="8002803" y="-500496"/>
            <a:ext cx="3655684" cy="8638527"/>
          </a:xfrm>
          <a:prstGeom prst="rect">
            <a:avLst/>
          </a:prstGeom>
        </p:spPr>
      </p:pic>
      <p:pic>
        <p:nvPicPr>
          <p:cNvPr id="1026" name="Picture 2" descr="Tasty colorful ice cream cup with syrups and fruits on transparent ...">
            <a:extLst>
              <a:ext uri="{FF2B5EF4-FFF2-40B4-BE49-F238E27FC236}">
                <a16:creationId xmlns:a16="http://schemas.microsoft.com/office/drawing/2014/main" id="{E04EC5FF-9071-3FD9-B7D8-9785A44B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076" y="-2441962"/>
            <a:ext cx="2295105" cy="157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DDEDABE-BB6C-147E-C769-D0F725973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86" b="88048" l="13871" r="893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8630">
            <a:off x="4093754" y="-3191664"/>
            <a:ext cx="1517753" cy="2570260"/>
          </a:xfrm>
          <a:prstGeom prst="rect">
            <a:avLst/>
          </a:prstGeom>
          <a:noFill/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61AA6C5-4C76-0F50-DABD-5B500FDE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774" y="1129323"/>
            <a:ext cx="1133182" cy="98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5728C57B-17A6-30B7-F006-0CDB9F5CE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3276" b="80086" l="22143" r="75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6782" y="653467"/>
            <a:ext cx="2072794" cy="20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32035"/>
      </p:ext>
    </p:extLst>
  </p:cSld>
  <p:clrMapOvr>
    <a:masterClrMapping/>
  </p:clrMapOvr>
  <p:transition spd="slow" advClick="0" advTm="3000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Baskerville Old Face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jannat nayem</dc:creator>
  <cp:lastModifiedBy>jannat nayem</cp:lastModifiedBy>
  <cp:revision>1</cp:revision>
  <dcterms:created xsi:type="dcterms:W3CDTF">2025-03-06T05:43:19Z</dcterms:created>
  <dcterms:modified xsi:type="dcterms:W3CDTF">2025-03-06T05:52:28Z</dcterms:modified>
</cp:coreProperties>
</file>