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36" d="100"/>
          <a:sy n="36" d="100"/>
        </p:scale>
        <p:origin x="1652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11B7-F843-B21D-1BF0-11D6D1308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DCBB9-0A3B-C9D8-B64F-9BA616FAA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CC536-1AEB-354A-83A1-1299D65D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6029-955D-4E29-BA78-7633A66B3E9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6964E-171C-A37B-CE57-F45F3B88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932D6-76D2-F8E2-998A-9E30B419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9B2E-79E4-403E-A3EB-2C2A7CC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1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5D19-59E8-7810-3C29-7AFC36E7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AE26F-0690-0A03-2D36-868CDB0B1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CBE6D-2D1C-F1EB-6BB2-DB44C991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6029-955D-4E29-BA78-7633A66B3E9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B7680-D72B-602E-568E-9B7F3A55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39C3E-D6BD-E73D-A428-5D2AEDAD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9B2E-79E4-403E-A3EB-2C2A7CC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DB8-4C89-0F2D-9B1A-DB669A153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ED29D-43C8-0B05-04D6-AE854F343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B93D-7535-772D-DDD4-22E4CCD6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6029-955D-4E29-BA78-7633A66B3E9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24ED1-B431-1F1A-1EE5-4773A74C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3BA65-42CF-F015-6F25-F4F87F02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9B2E-79E4-403E-A3EB-2C2A7CC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9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A743-24B1-E9FE-AECC-E5FCF30C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F513-F525-0250-190F-A3257391A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2B862-6B01-054C-7B44-030B9559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6029-955D-4E29-BA78-7633A66B3E9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533A7-F73C-486C-96D1-87B0CDD0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A393A-D568-CB9E-B14B-9E15064A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9B2E-79E4-403E-A3EB-2C2A7CC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4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8394-EC83-7428-B257-886C54BF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C6F0B-FB2E-B482-CFFF-7342BB17A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624FA-4ED5-3319-AB8B-DA18F8D8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6029-955D-4E29-BA78-7633A66B3E9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48B40-FCCB-0ABD-F2BD-B3E67DEC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45A60-84C0-4A6E-3FE2-0352AA63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9B2E-79E4-403E-A3EB-2C2A7CC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6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AD82-0BCF-71B0-C859-CFF758DD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ABD7-6FB7-C63D-1035-1FF2BD7BE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6BD29-A902-BDC7-9941-629AB4BA9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0D05-148C-1B9F-FD8E-23991334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6029-955D-4E29-BA78-7633A66B3E9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E9C52-42EE-D278-35BA-D3D94C11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49E28-7734-0504-89F8-61F34B16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9B2E-79E4-403E-A3EB-2C2A7CC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5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5922-6F8F-2867-6BB2-03A93E25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032F4-4CF1-47D0-BBBC-AC8A10695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92CB9-4A72-30F1-9B87-A6C1EE99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0A3EE-6227-E4AC-4872-341593D92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19AAA-91D5-74C3-012E-6B65BE975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00CEA-5A7C-675C-49B4-455AF0BA5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6029-955D-4E29-BA78-7633A66B3E9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01A5D-68C1-5466-EBE6-742E5799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5B509-545C-9CF0-0EE8-113E5D3E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9B2E-79E4-403E-A3EB-2C2A7CC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1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544C-111F-D269-D669-2FA3B5B2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4E67-7884-B7F7-8D15-29E1378F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6029-955D-4E29-BA78-7633A66B3E9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B6561-4354-2275-FE24-9FAC43BA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538C7-584D-9860-41C1-1834925B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9B2E-79E4-403E-A3EB-2C2A7CC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7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797AF-8C32-E9F2-CFC3-B2AAD1CB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6029-955D-4E29-BA78-7633A66B3E9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BB2E5-1511-F0DD-3F18-BE462994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E154A-9FB6-4704-9A42-3EA1A038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9B2E-79E4-403E-A3EB-2C2A7CC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3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A70B-A99A-DCE6-9EAD-88EA07A2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B4FF4-79D0-35AC-299F-9FFC35E7B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B8548-7CFC-62D9-43EE-C0D8A7C0D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CA559-990E-6031-4275-CE452C21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6029-955D-4E29-BA78-7633A66B3E9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2B8F5-C060-A88E-6187-978B497A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858F3-EE4D-FB1E-53C8-AA12AC0D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9B2E-79E4-403E-A3EB-2C2A7CC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BD5F-15D1-967F-99CF-52A6116C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214B0-02AE-B296-5674-B9802A28C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79B33-2265-FD25-B986-A3353FFB6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E5EB4-9B76-F8F6-DE1E-1D4237C2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6029-955D-4E29-BA78-7633A66B3E9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55568-80D0-1D5E-2420-BBA6F37B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1839D-1B36-9384-E33C-1C93A613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9B2E-79E4-403E-A3EB-2C2A7CC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B9869-67A4-40C4-79FD-7C1E8D2D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C5F65-6537-778E-7698-8417AE9C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B805E-9D5B-EC1F-E78A-0E3281FAC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56029-955D-4E29-BA78-7633A66B3E9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E6589-5EEA-9DEC-D792-15C511E20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65D33-C4B5-447F-2180-4F207C973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9B2E-79E4-403E-A3EB-2C2A7CC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gas-stations-urban-night-car-street-light-neon-lights-wallpaper-cydf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8B4603-7A91-3555-7C5A-02A0CD27A1CF}"/>
              </a:ext>
            </a:extLst>
          </p:cNvPr>
          <p:cNvSpPr/>
          <p:nvPr/>
        </p:nvSpPr>
        <p:spPr>
          <a:xfrm rot="13866188">
            <a:off x="6481235" y="-21243"/>
            <a:ext cx="5413971" cy="4818715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94B202-5EE6-1D2E-88F3-1F7F7BD0783F}"/>
              </a:ext>
            </a:extLst>
          </p:cNvPr>
          <p:cNvSpPr/>
          <p:nvPr/>
        </p:nvSpPr>
        <p:spPr>
          <a:xfrm rot="13864459">
            <a:off x="8050057" y="763552"/>
            <a:ext cx="5413971" cy="481871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EA710B-71AE-ECA2-AF86-C9CC5A1C5BF9}"/>
              </a:ext>
            </a:extLst>
          </p:cNvPr>
          <p:cNvSpPr/>
          <p:nvPr/>
        </p:nvSpPr>
        <p:spPr>
          <a:xfrm rot="13885668">
            <a:off x="8427177" y="-484446"/>
            <a:ext cx="5413971" cy="4818715"/>
          </a:xfrm>
          <a:prstGeom prst="roundRect">
            <a:avLst/>
          </a:prstGeom>
          <a:blipFill dpi="0" rotWithShape="0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7B1AF-2B88-7AB9-2985-DBE72BF7C112}"/>
              </a:ext>
            </a:extLst>
          </p:cNvPr>
          <p:cNvSpPr/>
          <p:nvPr/>
        </p:nvSpPr>
        <p:spPr>
          <a:xfrm rot="1389602">
            <a:off x="-1957779" y="-2510714"/>
            <a:ext cx="6575342" cy="11367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CE079-43A9-A7C5-4D8E-D10FC7D8F805}"/>
              </a:ext>
            </a:extLst>
          </p:cNvPr>
          <p:cNvSpPr txBox="1"/>
          <p:nvPr/>
        </p:nvSpPr>
        <p:spPr>
          <a:xfrm>
            <a:off x="1874623" y="1742328"/>
            <a:ext cx="4118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Lucida Sans" panose="020B0602030504020204" pitchFamily="34" charset="0"/>
              </a:rPr>
              <a:t>CREATIVE POWERPOINT SLIDE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58C13E-46AE-C1AE-0E3A-2D751BC6415D}"/>
              </a:ext>
            </a:extLst>
          </p:cNvPr>
          <p:cNvCxnSpPr/>
          <p:nvPr/>
        </p:nvCxnSpPr>
        <p:spPr>
          <a:xfrm>
            <a:off x="1762202" y="3860614"/>
            <a:ext cx="423134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98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jannat nayem</dc:creator>
  <cp:lastModifiedBy>jannat nayem</cp:lastModifiedBy>
  <cp:revision>1</cp:revision>
  <dcterms:created xsi:type="dcterms:W3CDTF">2025-03-01T07:27:06Z</dcterms:created>
  <dcterms:modified xsi:type="dcterms:W3CDTF">2025-03-01T07:28:17Z</dcterms:modified>
</cp:coreProperties>
</file>