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3C7"/>
    <a:srgbClr val="162D9D"/>
    <a:srgbClr val="D3C9C8"/>
    <a:srgbClr val="506C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p:scale>
          <a:sx n="60" d="100"/>
          <a:sy n="60" d="100"/>
        </p:scale>
        <p:origin x="716"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E6014-FFCE-2A6E-FE63-3DA71892CA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DD5933-B7A3-0E58-7143-AB5C9DF1CC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E376C9-185D-50BC-39B2-C5D1F43E14B7}"/>
              </a:ext>
            </a:extLst>
          </p:cNvPr>
          <p:cNvSpPr>
            <a:spLocks noGrp="1"/>
          </p:cNvSpPr>
          <p:nvPr>
            <p:ph type="dt" sz="half" idx="10"/>
          </p:nvPr>
        </p:nvSpPr>
        <p:spPr/>
        <p:txBody>
          <a:bodyPr/>
          <a:lstStyle/>
          <a:p>
            <a:fld id="{F6C8D4AA-4C71-4190-92FE-E965B9E0161A}" type="datetimeFigureOut">
              <a:rPr lang="en-US" smtClean="0"/>
              <a:t>3/1/2025</a:t>
            </a:fld>
            <a:endParaRPr lang="en-US"/>
          </a:p>
        </p:txBody>
      </p:sp>
      <p:sp>
        <p:nvSpPr>
          <p:cNvPr id="5" name="Footer Placeholder 4">
            <a:extLst>
              <a:ext uri="{FF2B5EF4-FFF2-40B4-BE49-F238E27FC236}">
                <a16:creationId xmlns:a16="http://schemas.microsoft.com/office/drawing/2014/main" id="{A64FA50A-3E1E-D86D-3FFC-BBD43872B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93E3E2-BD0A-980C-A169-06C0E1518864}"/>
              </a:ext>
            </a:extLst>
          </p:cNvPr>
          <p:cNvSpPr>
            <a:spLocks noGrp="1"/>
          </p:cNvSpPr>
          <p:nvPr>
            <p:ph type="sldNum" sz="quarter" idx="12"/>
          </p:nvPr>
        </p:nvSpPr>
        <p:spPr/>
        <p:txBody>
          <a:bodyPr/>
          <a:lstStyle/>
          <a:p>
            <a:fld id="{DFF4547A-470C-472A-A772-D84CFC4F8E9F}" type="slidenum">
              <a:rPr lang="en-US" smtClean="0"/>
              <a:t>‹#›</a:t>
            </a:fld>
            <a:endParaRPr lang="en-US"/>
          </a:p>
        </p:txBody>
      </p:sp>
    </p:spTree>
    <p:extLst>
      <p:ext uri="{BB962C8B-B14F-4D97-AF65-F5344CB8AC3E}">
        <p14:creationId xmlns:p14="http://schemas.microsoft.com/office/powerpoint/2010/main" val="7829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B143-E7D6-7105-0816-322652FCC0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4A648C-FC1C-C01E-4CCE-AB59B4D703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89F6E-983A-33E4-CA63-F2730BA8A488}"/>
              </a:ext>
            </a:extLst>
          </p:cNvPr>
          <p:cNvSpPr>
            <a:spLocks noGrp="1"/>
          </p:cNvSpPr>
          <p:nvPr>
            <p:ph type="dt" sz="half" idx="10"/>
          </p:nvPr>
        </p:nvSpPr>
        <p:spPr/>
        <p:txBody>
          <a:bodyPr/>
          <a:lstStyle/>
          <a:p>
            <a:fld id="{F6C8D4AA-4C71-4190-92FE-E965B9E0161A}" type="datetimeFigureOut">
              <a:rPr lang="en-US" smtClean="0"/>
              <a:t>3/1/2025</a:t>
            </a:fld>
            <a:endParaRPr lang="en-US"/>
          </a:p>
        </p:txBody>
      </p:sp>
      <p:sp>
        <p:nvSpPr>
          <p:cNvPr id="5" name="Footer Placeholder 4">
            <a:extLst>
              <a:ext uri="{FF2B5EF4-FFF2-40B4-BE49-F238E27FC236}">
                <a16:creationId xmlns:a16="http://schemas.microsoft.com/office/drawing/2014/main" id="{D2FD1C3C-8743-C3CC-AC30-5C19DBA33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89CCFA-3D1B-2D87-5777-92D873D2A094}"/>
              </a:ext>
            </a:extLst>
          </p:cNvPr>
          <p:cNvSpPr>
            <a:spLocks noGrp="1"/>
          </p:cNvSpPr>
          <p:nvPr>
            <p:ph type="sldNum" sz="quarter" idx="12"/>
          </p:nvPr>
        </p:nvSpPr>
        <p:spPr/>
        <p:txBody>
          <a:bodyPr/>
          <a:lstStyle/>
          <a:p>
            <a:fld id="{DFF4547A-470C-472A-A772-D84CFC4F8E9F}" type="slidenum">
              <a:rPr lang="en-US" smtClean="0"/>
              <a:t>‹#›</a:t>
            </a:fld>
            <a:endParaRPr lang="en-US"/>
          </a:p>
        </p:txBody>
      </p:sp>
    </p:spTree>
    <p:extLst>
      <p:ext uri="{BB962C8B-B14F-4D97-AF65-F5344CB8AC3E}">
        <p14:creationId xmlns:p14="http://schemas.microsoft.com/office/powerpoint/2010/main" val="4168801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321010-1E58-55B9-83F9-E75E1B295D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2D4299-D873-F97B-FF58-1AECDA0B10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8E327-5F97-5ABB-5516-C262775966A9}"/>
              </a:ext>
            </a:extLst>
          </p:cNvPr>
          <p:cNvSpPr>
            <a:spLocks noGrp="1"/>
          </p:cNvSpPr>
          <p:nvPr>
            <p:ph type="dt" sz="half" idx="10"/>
          </p:nvPr>
        </p:nvSpPr>
        <p:spPr/>
        <p:txBody>
          <a:bodyPr/>
          <a:lstStyle/>
          <a:p>
            <a:fld id="{F6C8D4AA-4C71-4190-92FE-E965B9E0161A}" type="datetimeFigureOut">
              <a:rPr lang="en-US" smtClean="0"/>
              <a:t>3/1/2025</a:t>
            </a:fld>
            <a:endParaRPr lang="en-US"/>
          </a:p>
        </p:txBody>
      </p:sp>
      <p:sp>
        <p:nvSpPr>
          <p:cNvPr id="5" name="Footer Placeholder 4">
            <a:extLst>
              <a:ext uri="{FF2B5EF4-FFF2-40B4-BE49-F238E27FC236}">
                <a16:creationId xmlns:a16="http://schemas.microsoft.com/office/drawing/2014/main" id="{26AB7035-E414-625E-B43A-1E82A7378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25662-91E2-5DD3-8292-AD5425289B43}"/>
              </a:ext>
            </a:extLst>
          </p:cNvPr>
          <p:cNvSpPr>
            <a:spLocks noGrp="1"/>
          </p:cNvSpPr>
          <p:nvPr>
            <p:ph type="sldNum" sz="quarter" idx="12"/>
          </p:nvPr>
        </p:nvSpPr>
        <p:spPr/>
        <p:txBody>
          <a:bodyPr/>
          <a:lstStyle/>
          <a:p>
            <a:fld id="{DFF4547A-470C-472A-A772-D84CFC4F8E9F}" type="slidenum">
              <a:rPr lang="en-US" smtClean="0"/>
              <a:t>‹#›</a:t>
            </a:fld>
            <a:endParaRPr lang="en-US"/>
          </a:p>
        </p:txBody>
      </p:sp>
    </p:spTree>
    <p:extLst>
      <p:ext uri="{BB962C8B-B14F-4D97-AF65-F5344CB8AC3E}">
        <p14:creationId xmlns:p14="http://schemas.microsoft.com/office/powerpoint/2010/main" val="3370982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3556-AAC2-18F7-A2A9-493B3E57CD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C14275-FEE7-BA59-F979-A05660F2F6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B273CC-8559-1E87-16C9-5A8C812C2D91}"/>
              </a:ext>
            </a:extLst>
          </p:cNvPr>
          <p:cNvSpPr>
            <a:spLocks noGrp="1"/>
          </p:cNvSpPr>
          <p:nvPr>
            <p:ph type="dt" sz="half" idx="10"/>
          </p:nvPr>
        </p:nvSpPr>
        <p:spPr/>
        <p:txBody>
          <a:bodyPr/>
          <a:lstStyle/>
          <a:p>
            <a:fld id="{F6C8D4AA-4C71-4190-92FE-E965B9E0161A}" type="datetimeFigureOut">
              <a:rPr lang="en-US" smtClean="0"/>
              <a:t>3/1/2025</a:t>
            </a:fld>
            <a:endParaRPr lang="en-US"/>
          </a:p>
        </p:txBody>
      </p:sp>
      <p:sp>
        <p:nvSpPr>
          <p:cNvPr id="5" name="Footer Placeholder 4">
            <a:extLst>
              <a:ext uri="{FF2B5EF4-FFF2-40B4-BE49-F238E27FC236}">
                <a16:creationId xmlns:a16="http://schemas.microsoft.com/office/drawing/2014/main" id="{BA32E4BF-7CAB-2C3B-25C0-437DF3B9ED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F0CBD-9D85-8A1C-58C5-0F84D93B7042}"/>
              </a:ext>
            </a:extLst>
          </p:cNvPr>
          <p:cNvSpPr>
            <a:spLocks noGrp="1"/>
          </p:cNvSpPr>
          <p:nvPr>
            <p:ph type="sldNum" sz="quarter" idx="12"/>
          </p:nvPr>
        </p:nvSpPr>
        <p:spPr/>
        <p:txBody>
          <a:bodyPr/>
          <a:lstStyle/>
          <a:p>
            <a:fld id="{DFF4547A-470C-472A-A772-D84CFC4F8E9F}" type="slidenum">
              <a:rPr lang="en-US" smtClean="0"/>
              <a:t>‹#›</a:t>
            </a:fld>
            <a:endParaRPr lang="en-US"/>
          </a:p>
        </p:txBody>
      </p:sp>
    </p:spTree>
    <p:extLst>
      <p:ext uri="{BB962C8B-B14F-4D97-AF65-F5344CB8AC3E}">
        <p14:creationId xmlns:p14="http://schemas.microsoft.com/office/powerpoint/2010/main" val="398011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94392-A2E9-2671-0C1A-E86F5F0AFB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BC6CD4-A4C7-4CA8-F84A-A329639AAB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3FDC9B-C6AC-E049-59B0-0345A0110CF4}"/>
              </a:ext>
            </a:extLst>
          </p:cNvPr>
          <p:cNvSpPr>
            <a:spLocks noGrp="1"/>
          </p:cNvSpPr>
          <p:nvPr>
            <p:ph type="dt" sz="half" idx="10"/>
          </p:nvPr>
        </p:nvSpPr>
        <p:spPr/>
        <p:txBody>
          <a:bodyPr/>
          <a:lstStyle/>
          <a:p>
            <a:fld id="{F6C8D4AA-4C71-4190-92FE-E965B9E0161A}" type="datetimeFigureOut">
              <a:rPr lang="en-US" smtClean="0"/>
              <a:t>3/1/2025</a:t>
            </a:fld>
            <a:endParaRPr lang="en-US"/>
          </a:p>
        </p:txBody>
      </p:sp>
      <p:sp>
        <p:nvSpPr>
          <p:cNvPr id="5" name="Footer Placeholder 4">
            <a:extLst>
              <a:ext uri="{FF2B5EF4-FFF2-40B4-BE49-F238E27FC236}">
                <a16:creationId xmlns:a16="http://schemas.microsoft.com/office/drawing/2014/main" id="{B820062F-5A8A-3AFC-2F68-03CD65036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A552E-47D3-AF30-4861-A25717AE0DEE}"/>
              </a:ext>
            </a:extLst>
          </p:cNvPr>
          <p:cNvSpPr>
            <a:spLocks noGrp="1"/>
          </p:cNvSpPr>
          <p:nvPr>
            <p:ph type="sldNum" sz="quarter" idx="12"/>
          </p:nvPr>
        </p:nvSpPr>
        <p:spPr/>
        <p:txBody>
          <a:bodyPr/>
          <a:lstStyle/>
          <a:p>
            <a:fld id="{DFF4547A-470C-472A-A772-D84CFC4F8E9F}" type="slidenum">
              <a:rPr lang="en-US" smtClean="0"/>
              <a:t>‹#›</a:t>
            </a:fld>
            <a:endParaRPr lang="en-US"/>
          </a:p>
        </p:txBody>
      </p:sp>
    </p:spTree>
    <p:extLst>
      <p:ext uri="{BB962C8B-B14F-4D97-AF65-F5344CB8AC3E}">
        <p14:creationId xmlns:p14="http://schemas.microsoft.com/office/powerpoint/2010/main" val="1458638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1E24-45E6-37C7-1284-1096B186C0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1B92AA-4455-613A-998B-1B28FCA04D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463255-18C8-9EAC-A335-6B907D8405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FB5D9E-D37C-20DA-C6EB-A53422D64A08}"/>
              </a:ext>
            </a:extLst>
          </p:cNvPr>
          <p:cNvSpPr>
            <a:spLocks noGrp="1"/>
          </p:cNvSpPr>
          <p:nvPr>
            <p:ph type="dt" sz="half" idx="10"/>
          </p:nvPr>
        </p:nvSpPr>
        <p:spPr/>
        <p:txBody>
          <a:bodyPr/>
          <a:lstStyle/>
          <a:p>
            <a:fld id="{F6C8D4AA-4C71-4190-92FE-E965B9E0161A}" type="datetimeFigureOut">
              <a:rPr lang="en-US" smtClean="0"/>
              <a:t>3/1/2025</a:t>
            </a:fld>
            <a:endParaRPr lang="en-US"/>
          </a:p>
        </p:txBody>
      </p:sp>
      <p:sp>
        <p:nvSpPr>
          <p:cNvPr id="6" name="Footer Placeholder 5">
            <a:extLst>
              <a:ext uri="{FF2B5EF4-FFF2-40B4-BE49-F238E27FC236}">
                <a16:creationId xmlns:a16="http://schemas.microsoft.com/office/drawing/2014/main" id="{27003C09-CEC3-34BD-0523-4AFEA3B548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405FB5-0F22-DEF3-D464-C20A61641DFD}"/>
              </a:ext>
            </a:extLst>
          </p:cNvPr>
          <p:cNvSpPr>
            <a:spLocks noGrp="1"/>
          </p:cNvSpPr>
          <p:nvPr>
            <p:ph type="sldNum" sz="quarter" idx="12"/>
          </p:nvPr>
        </p:nvSpPr>
        <p:spPr/>
        <p:txBody>
          <a:bodyPr/>
          <a:lstStyle/>
          <a:p>
            <a:fld id="{DFF4547A-470C-472A-A772-D84CFC4F8E9F}" type="slidenum">
              <a:rPr lang="en-US" smtClean="0"/>
              <a:t>‹#›</a:t>
            </a:fld>
            <a:endParaRPr lang="en-US"/>
          </a:p>
        </p:txBody>
      </p:sp>
    </p:spTree>
    <p:extLst>
      <p:ext uri="{BB962C8B-B14F-4D97-AF65-F5344CB8AC3E}">
        <p14:creationId xmlns:p14="http://schemas.microsoft.com/office/powerpoint/2010/main" val="2122461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69B00-5D0D-194D-BBC4-083BDE961E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0150B-5C87-073E-B0D2-96DED52CF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0A7004-871C-C165-D2D8-667266DF6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12693D-E7F1-19E9-18F4-F02C1661EF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CC3DA0-CE5D-9AB5-4CFC-70D2E920D3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27F92B-5303-3621-8925-4FBEE3501AD3}"/>
              </a:ext>
            </a:extLst>
          </p:cNvPr>
          <p:cNvSpPr>
            <a:spLocks noGrp="1"/>
          </p:cNvSpPr>
          <p:nvPr>
            <p:ph type="dt" sz="half" idx="10"/>
          </p:nvPr>
        </p:nvSpPr>
        <p:spPr/>
        <p:txBody>
          <a:bodyPr/>
          <a:lstStyle/>
          <a:p>
            <a:fld id="{F6C8D4AA-4C71-4190-92FE-E965B9E0161A}" type="datetimeFigureOut">
              <a:rPr lang="en-US" smtClean="0"/>
              <a:t>3/1/2025</a:t>
            </a:fld>
            <a:endParaRPr lang="en-US"/>
          </a:p>
        </p:txBody>
      </p:sp>
      <p:sp>
        <p:nvSpPr>
          <p:cNvPr id="8" name="Footer Placeholder 7">
            <a:extLst>
              <a:ext uri="{FF2B5EF4-FFF2-40B4-BE49-F238E27FC236}">
                <a16:creationId xmlns:a16="http://schemas.microsoft.com/office/drawing/2014/main" id="{4C19ABC2-EE60-8B60-C8FF-3A18467565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DB3D61-4419-3E76-54FA-43C1F85CFD36}"/>
              </a:ext>
            </a:extLst>
          </p:cNvPr>
          <p:cNvSpPr>
            <a:spLocks noGrp="1"/>
          </p:cNvSpPr>
          <p:nvPr>
            <p:ph type="sldNum" sz="quarter" idx="12"/>
          </p:nvPr>
        </p:nvSpPr>
        <p:spPr/>
        <p:txBody>
          <a:bodyPr/>
          <a:lstStyle/>
          <a:p>
            <a:fld id="{DFF4547A-470C-472A-A772-D84CFC4F8E9F}" type="slidenum">
              <a:rPr lang="en-US" smtClean="0"/>
              <a:t>‹#›</a:t>
            </a:fld>
            <a:endParaRPr lang="en-US"/>
          </a:p>
        </p:txBody>
      </p:sp>
    </p:spTree>
    <p:extLst>
      <p:ext uri="{BB962C8B-B14F-4D97-AF65-F5344CB8AC3E}">
        <p14:creationId xmlns:p14="http://schemas.microsoft.com/office/powerpoint/2010/main" val="2464069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2EF7-22D1-D9AB-C1CC-2CCE28A047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1248CF-4CEC-DA9A-74C7-EE68C1768689}"/>
              </a:ext>
            </a:extLst>
          </p:cNvPr>
          <p:cNvSpPr>
            <a:spLocks noGrp="1"/>
          </p:cNvSpPr>
          <p:nvPr>
            <p:ph type="dt" sz="half" idx="10"/>
          </p:nvPr>
        </p:nvSpPr>
        <p:spPr/>
        <p:txBody>
          <a:bodyPr/>
          <a:lstStyle/>
          <a:p>
            <a:fld id="{F6C8D4AA-4C71-4190-92FE-E965B9E0161A}" type="datetimeFigureOut">
              <a:rPr lang="en-US" smtClean="0"/>
              <a:t>3/1/2025</a:t>
            </a:fld>
            <a:endParaRPr lang="en-US"/>
          </a:p>
        </p:txBody>
      </p:sp>
      <p:sp>
        <p:nvSpPr>
          <p:cNvPr id="4" name="Footer Placeholder 3">
            <a:extLst>
              <a:ext uri="{FF2B5EF4-FFF2-40B4-BE49-F238E27FC236}">
                <a16:creationId xmlns:a16="http://schemas.microsoft.com/office/drawing/2014/main" id="{6761CF7E-2416-26C1-35E1-F2B6CDE4E7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46C7F7-0C37-B835-F070-14AC47E9FE51}"/>
              </a:ext>
            </a:extLst>
          </p:cNvPr>
          <p:cNvSpPr>
            <a:spLocks noGrp="1"/>
          </p:cNvSpPr>
          <p:nvPr>
            <p:ph type="sldNum" sz="quarter" idx="12"/>
          </p:nvPr>
        </p:nvSpPr>
        <p:spPr/>
        <p:txBody>
          <a:bodyPr/>
          <a:lstStyle/>
          <a:p>
            <a:fld id="{DFF4547A-470C-472A-A772-D84CFC4F8E9F}" type="slidenum">
              <a:rPr lang="en-US" smtClean="0"/>
              <a:t>‹#›</a:t>
            </a:fld>
            <a:endParaRPr lang="en-US"/>
          </a:p>
        </p:txBody>
      </p:sp>
    </p:spTree>
    <p:extLst>
      <p:ext uri="{BB962C8B-B14F-4D97-AF65-F5344CB8AC3E}">
        <p14:creationId xmlns:p14="http://schemas.microsoft.com/office/powerpoint/2010/main" val="406102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71D4BC-163A-FC54-6687-909866DE97B1}"/>
              </a:ext>
            </a:extLst>
          </p:cNvPr>
          <p:cNvSpPr>
            <a:spLocks noGrp="1"/>
          </p:cNvSpPr>
          <p:nvPr>
            <p:ph type="dt" sz="half" idx="10"/>
          </p:nvPr>
        </p:nvSpPr>
        <p:spPr/>
        <p:txBody>
          <a:bodyPr/>
          <a:lstStyle/>
          <a:p>
            <a:fld id="{F6C8D4AA-4C71-4190-92FE-E965B9E0161A}" type="datetimeFigureOut">
              <a:rPr lang="en-US" smtClean="0"/>
              <a:t>3/1/2025</a:t>
            </a:fld>
            <a:endParaRPr lang="en-US"/>
          </a:p>
        </p:txBody>
      </p:sp>
      <p:sp>
        <p:nvSpPr>
          <p:cNvPr id="3" name="Footer Placeholder 2">
            <a:extLst>
              <a:ext uri="{FF2B5EF4-FFF2-40B4-BE49-F238E27FC236}">
                <a16:creationId xmlns:a16="http://schemas.microsoft.com/office/drawing/2014/main" id="{1EB7D8CB-89B5-A377-0910-42B27DE44E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0AAE6A-9D50-0A87-B4B7-4430B4648340}"/>
              </a:ext>
            </a:extLst>
          </p:cNvPr>
          <p:cNvSpPr>
            <a:spLocks noGrp="1"/>
          </p:cNvSpPr>
          <p:nvPr>
            <p:ph type="sldNum" sz="quarter" idx="12"/>
          </p:nvPr>
        </p:nvSpPr>
        <p:spPr/>
        <p:txBody>
          <a:bodyPr/>
          <a:lstStyle/>
          <a:p>
            <a:fld id="{DFF4547A-470C-472A-A772-D84CFC4F8E9F}" type="slidenum">
              <a:rPr lang="en-US" smtClean="0"/>
              <a:t>‹#›</a:t>
            </a:fld>
            <a:endParaRPr lang="en-US"/>
          </a:p>
        </p:txBody>
      </p:sp>
    </p:spTree>
    <p:extLst>
      <p:ext uri="{BB962C8B-B14F-4D97-AF65-F5344CB8AC3E}">
        <p14:creationId xmlns:p14="http://schemas.microsoft.com/office/powerpoint/2010/main" val="258321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5D493-DCC2-6CDA-3D73-C35E0A28D2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3544C9-1697-613A-3CA8-10690B9F74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9D804C-0A2C-373D-BEC4-0CE9FC8C1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EA7658-BBBC-FF04-367D-2AF82C041269}"/>
              </a:ext>
            </a:extLst>
          </p:cNvPr>
          <p:cNvSpPr>
            <a:spLocks noGrp="1"/>
          </p:cNvSpPr>
          <p:nvPr>
            <p:ph type="dt" sz="half" idx="10"/>
          </p:nvPr>
        </p:nvSpPr>
        <p:spPr/>
        <p:txBody>
          <a:bodyPr/>
          <a:lstStyle/>
          <a:p>
            <a:fld id="{F6C8D4AA-4C71-4190-92FE-E965B9E0161A}" type="datetimeFigureOut">
              <a:rPr lang="en-US" smtClean="0"/>
              <a:t>3/1/2025</a:t>
            </a:fld>
            <a:endParaRPr lang="en-US"/>
          </a:p>
        </p:txBody>
      </p:sp>
      <p:sp>
        <p:nvSpPr>
          <p:cNvPr id="6" name="Footer Placeholder 5">
            <a:extLst>
              <a:ext uri="{FF2B5EF4-FFF2-40B4-BE49-F238E27FC236}">
                <a16:creationId xmlns:a16="http://schemas.microsoft.com/office/drawing/2014/main" id="{029A2274-4F64-2C5B-ADEE-0177791CF9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877E76-99A4-F811-8411-E91D36819C29}"/>
              </a:ext>
            </a:extLst>
          </p:cNvPr>
          <p:cNvSpPr>
            <a:spLocks noGrp="1"/>
          </p:cNvSpPr>
          <p:nvPr>
            <p:ph type="sldNum" sz="quarter" idx="12"/>
          </p:nvPr>
        </p:nvSpPr>
        <p:spPr/>
        <p:txBody>
          <a:bodyPr/>
          <a:lstStyle/>
          <a:p>
            <a:fld id="{DFF4547A-470C-472A-A772-D84CFC4F8E9F}" type="slidenum">
              <a:rPr lang="en-US" smtClean="0"/>
              <a:t>‹#›</a:t>
            </a:fld>
            <a:endParaRPr lang="en-US"/>
          </a:p>
        </p:txBody>
      </p:sp>
    </p:spTree>
    <p:extLst>
      <p:ext uri="{BB962C8B-B14F-4D97-AF65-F5344CB8AC3E}">
        <p14:creationId xmlns:p14="http://schemas.microsoft.com/office/powerpoint/2010/main" val="3155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D3C6D-CAD9-0F88-4187-21A5EF055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2779AE-49A5-9578-EBF9-59BEEE4DD9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74958-7996-41AF-638F-6D9797E11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51E29C-67F0-D8F3-FC25-9717392B0820}"/>
              </a:ext>
            </a:extLst>
          </p:cNvPr>
          <p:cNvSpPr>
            <a:spLocks noGrp="1"/>
          </p:cNvSpPr>
          <p:nvPr>
            <p:ph type="dt" sz="half" idx="10"/>
          </p:nvPr>
        </p:nvSpPr>
        <p:spPr/>
        <p:txBody>
          <a:bodyPr/>
          <a:lstStyle/>
          <a:p>
            <a:fld id="{F6C8D4AA-4C71-4190-92FE-E965B9E0161A}" type="datetimeFigureOut">
              <a:rPr lang="en-US" smtClean="0"/>
              <a:t>3/1/2025</a:t>
            </a:fld>
            <a:endParaRPr lang="en-US"/>
          </a:p>
        </p:txBody>
      </p:sp>
      <p:sp>
        <p:nvSpPr>
          <p:cNvPr id="6" name="Footer Placeholder 5">
            <a:extLst>
              <a:ext uri="{FF2B5EF4-FFF2-40B4-BE49-F238E27FC236}">
                <a16:creationId xmlns:a16="http://schemas.microsoft.com/office/drawing/2014/main" id="{D201AB78-18AC-97BB-ED53-CF30D77B93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92E73-AFD7-CDA0-65C4-8D6CB8091AEA}"/>
              </a:ext>
            </a:extLst>
          </p:cNvPr>
          <p:cNvSpPr>
            <a:spLocks noGrp="1"/>
          </p:cNvSpPr>
          <p:nvPr>
            <p:ph type="sldNum" sz="quarter" idx="12"/>
          </p:nvPr>
        </p:nvSpPr>
        <p:spPr/>
        <p:txBody>
          <a:bodyPr/>
          <a:lstStyle/>
          <a:p>
            <a:fld id="{DFF4547A-470C-472A-A772-D84CFC4F8E9F}" type="slidenum">
              <a:rPr lang="en-US" smtClean="0"/>
              <a:t>‹#›</a:t>
            </a:fld>
            <a:endParaRPr lang="en-US"/>
          </a:p>
        </p:txBody>
      </p:sp>
    </p:spTree>
    <p:extLst>
      <p:ext uri="{BB962C8B-B14F-4D97-AF65-F5344CB8AC3E}">
        <p14:creationId xmlns:p14="http://schemas.microsoft.com/office/powerpoint/2010/main" val="4124703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C15A2F-FB9B-9D99-F562-CE0DE8F7A3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3B878B-50C3-3E9E-8E97-D264C95C2A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C01E0-0B9D-B798-CBB2-DBBD47AABC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8D4AA-4C71-4190-92FE-E965B9E0161A}" type="datetimeFigureOut">
              <a:rPr lang="en-US" smtClean="0"/>
              <a:t>3/1/2025</a:t>
            </a:fld>
            <a:endParaRPr lang="en-US"/>
          </a:p>
        </p:txBody>
      </p:sp>
      <p:sp>
        <p:nvSpPr>
          <p:cNvPr id="5" name="Footer Placeholder 4">
            <a:extLst>
              <a:ext uri="{FF2B5EF4-FFF2-40B4-BE49-F238E27FC236}">
                <a16:creationId xmlns:a16="http://schemas.microsoft.com/office/drawing/2014/main" id="{2BB3C591-1A24-3ECE-4256-C251F5563A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BD05D8-72CC-65BC-1657-B20312C4C3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4547A-470C-472A-A772-D84CFC4F8E9F}" type="slidenum">
              <a:rPr lang="en-US" smtClean="0"/>
              <a:t>‹#›</a:t>
            </a:fld>
            <a:endParaRPr lang="en-US"/>
          </a:p>
        </p:txBody>
      </p:sp>
    </p:spTree>
    <p:extLst>
      <p:ext uri="{BB962C8B-B14F-4D97-AF65-F5344CB8AC3E}">
        <p14:creationId xmlns:p14="http://schemas.microsoft.com/office/powerpoint/2010/main" val="3259459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allpaperflare.com/shi-shi-beach-olympic-national-park-washington-beaches-wallpaper-brnxr"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44000">
              <a:srgbClr val="CDC3C7"/>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44F9DB38-1A52-0B10-BF2C-BC347FD4BCF6}"/>
              </a:ext>
            </a:extLst>
          </p:cNvPr>
          <p:cNvSpPr/>
          <p:nvPr/>
        </p:nvSpPr>
        <p:spPr>
          <a:xfrm>
            <a:off x="4549588" y="155482"/>
            <a:ext cx="7337613" cy="6547035"/>
          </a:xfrm>
          <a:custGeom>
            <a:avLst/>
            <a:gdLst>
              <a:gd name="connsiteX0" fmla="*/ 593911 w 7337613"/>
              <a:gd name="connsiteY0" fmla="*/ 3421713 h 6547035"/>
              <a:gd name="connsiteX1" fmla="*/ 1176617 w 7337613"/>
              <a:gd name="connsiteY1" fmla="*/ 4004419 h 6547035"/>
              <a:gd name="connsiteX2" fmla="*/ 1176617 w 7337613"/>
              <a:gd name="connsiteY2" fmla="*/ 5964329 h 6547035"/>
              <a:gd name="connsiteX3" fmla="*/ 593911 w 7337613"/>
              <a:gd name="connsiteY3" fmla="*/ 6547035 h 6547035"/>
              <a:gd name="connsiteX4" fmla="*/ 11205 w 7337613"/>
              <a:gd name="connsiteY4" fmla="*/ 5964329 h 6547035"/>
              <a:gd name="connsiteX5" fmla="*/ 11205 w 7337613"/>
              <a:gd name="connsiteY5" fmla="*/ 4004419 h 6547035"/>
              <a:gd name="connsiteX6" fmla="*/ 593911 w 7337613"/>
              <a:gd name="connsiteY6" fmla="*/ 3421713 h 6547035"/>
              <a:gd name="connsiteX7" fmla="*/ 2106706 w 7337613"/>
              <a:gd name="connsiteY7" fmla="*/ 1165411 h 6547035"/>
              <a:gd name="connsiteX8" fmla="*/ 2846294 w 7337613"/>
              <a:gd name="connsiteY8" fmla="*/ 1904998 h 6547035"/>
              <a:gd name="connsiteX9" fmla="*/ 2846294 w 7337613"/>
              <a:gd name="connsiteY9" fmla="*/ 4985497 h 6547035"/>
              <a:gd name="connsiteX10" fmla="*/ 2106706 w 7337613"/>
              <a:gd name="connsiteY10" fmla="*/ 5725085 h 6547035"/>
              <a:gd name="connsiteX11" fmla="*/ 1367118 w 7337613"/>
              <a:gd name="connsiteY11" fmla="*/ 4985497 h 6547035"/>
              <a:gd name="connsiteX12" fmla="*/ 1367118 w 7337613"/>
              <a:gd name="connsiteY12" fmla="*/ 1904998 h 6547035"/>
              <a:gd name="connsiteX13" fmla="*/ 2106706 w 7337613"/>
              <a:gd name="connsiteY13" fmla="*/ 1165411 h 6547035"/>
              <a:gd name="connsiteX14" fmla="*/ 6705601 w 7337613"/>
              <a:gd name="connsiteY14" fmla="*/ 842682 h 6547035"/>
              <a:gd name="connsiteX15" fmla="*/ 7337613 w 7337613"/>
              <a:gd name="connsiteY15" fmla="*/ 1474694 h 6547035"/>
              <a:gd name="connsiteX16" fmla="*/ 7337612 w 7337613"/>
              <a:gd name="connsiteY16" fmla="*/ 5469592 h 6547035"/>
              <a:gd name="connsiteX17" fmla="*/ 6705600 w 7337613"/>
              <a:gd name="connsiteY17" fmla="*/ 6101604 h 6547035"/>
              <a:gd name="connsiteX18" fmla="*/ 6705601 w 7337613"/>
              <a:gd name="connsiteY18" fmla="*/ 6101603 h 6547035"/>
              <a:gd name="connsiteX19" fmla="*/ 6073589 w 7337613"/>
              <a:gd name="connsiteY19" fmla="*/ 5469591 h 6547035"/>
              <a:gd name="connsiteX20" fmla="*/ 6073589 w 7337613"/>
              <a:gd name="connsiteY20" fmla="*/ 1474694 h 6547035"/>
              <a:gd name="connsiteX21" fmla="*/ 6705601 w 7337613"/>
              <a:gd name="connsiteY21" fmla="*/ 842682 h 6547035"/>
              <a:gd name="connsiteX22" fmla="*/ 582706 w 7337613"/>
              <a:gd name="connsiteY22" fmla="*/ 0 h 6547035"/>
              <a:gd name="connsiteX23" fmla="*/ 1165412 w 7337613"/>
              <a:gd name="connsiteY23" fmla="*/ 582706 h 6547035"/>
              <a:gd name="connsiteX24" fmla="*/ 1165412 w 7337613"/>
              <a:gd name="connsiteY24" fmla="*/ 2542616 h 6547035"/>
              <a:gd name="connsiteX25" fmla="*/ 582706 w 7337613"/>
              <a:gd name="connsiteY25" fmla="*/ 3125323 h 6547035"/>
              <a:gd name="connsiteX26" fmla="*/ 0 w 7337613"/>
              <a:gd name="connsiteY26" fmla="*/ 2542616 h 6547035"/>
              <a:gd name="connsiteX27" fmla="*/ 0 w 7337613"/>
              <a:gd name="connsiteY27" fmla="*/ 582706 h 6547035"/>
              <a:gd name="connsiteX28" fmla="*/ 582706 w 7337613"/>
              <a:gd name="connsiteY28" fmla="*/ 0 h 6547035"/>
              <a:gd name="connsiteX29" fmla="*/ 4397189 w 7337613"/>
              <a:gd name="connsiteY29" fmla="*/ 0 h 6547035"/>
              <a:gd name="connsiteX30" fmla="*/ 5670178 w 7337613"/>
              <a:gd name="connsiteY30" fmla="*/ 1272989 h 6547035"/>
              <a:gd name="connsiteX31" fmla="*/ 5670177 w 7337613"/>
              <a:gd name="connsiteY31" fmla="*/ 5223062 h 6547035"/>
              <a:gd name="connsiteX32" fmla="*/ 4397188 w 7337613"/>
              <a:gd name="connsiteY32" fmla="*/ 6496051 h 6547035"/>
              <a:gd name="connsiteX33" fmla="*/ 4397189 w 7337613"/>
              <a:gd name="connsiteY33" fmla="*/ 6496050 h 6547035"/>
              <a:gd name="connsiteX34" fmla="*/ 3124200 w 7337613"/>
              <a:gd name="connsiteY34" fmla="*/ 5223061 h 6547035"/>
              <a:gd name="connsiteX35" fmla="*/ 3124200 w 7337613"/>
              <a:gd name="connsiteY35" fmla="*/ 1272989 h 6547035"/>
              <a:gd name="connsiteX36" fmla="*/ 4397189 w 7337613"/>
              <a:gd name="connsiteY36" fmla="*/ 0 h 654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337613" h="6547035">
                <a:moveTo>
                  <a:pt x="593911" y="3421713"/>
                </a:moveTo>
                <a:cubicBezTo>
                  <a:pt x="915731" y="3421713"/>
                  <a:pt x="1176617" y="3682599"/>
                  <a:pt x="1176617" y="4004419"/>
                </a:cubicBezTo>
                <a:lnTo>
                  <a:pt x="1176617" y="5964329"/>
                </a:lnTo>
                <a:cubicBezTo>
                  <a:pt x="1176617" y="6286149"/>
                  <a:pt x="915731" y="6547035"/>
                  <a:pt x="593911" y="6547035"/>
                </a:cubicBezTo>
                <a:cubicBezTo>
                  <a:pt x="272091" y="6547035"/>
                  <a:pt x="11205" y="6286149"/>
                  <a:pt x="11205" y="5964329"/>
                </a:cubicBezTo>
                <a:lnTo>
                  <a:pt x="11205" y="4004419"/>
                </a:lnTo>
                <a:cubicBezTo>
                  <a:pt x="11205" y="3682599"/>
                  <a:pt x="272091" y="3421713"/>
                  <a:pt x="593911" y="3421713"/>
                </a:cubicBezTo>
                <a:close/>
                <a:moveTo>
                  <a:pt x="2106706" y="1165411"/>
                </a:moveTo>
                <a:cubicBezTo>
                  <a:pt x="2515169" y="1165411"/>
                  <a:pt x="2846294" y="1496536"/>
                  <a:pt x="2846294" y="1904998"/>
                </a:cubicBezTo>
                <a:lnTo>
                  <a:pt x="2846294" y="4985497"/>
                </a:lnTo>
                <a:cubicBezTo>
                  <a:pt x="2846294" y="5393960"/>
                  <a:pt x="2515169" y="5725085"/>
                  <a:pt x="2106706" y="5725085"/>
                </a:cubicBezTo>
                <a:cubicBezTo>
                  <a:pt x="1698243" y="5725085"/>
                  <a:pt x="1367118" y="5393960"/>
                  <a:pt x="1367118" y="4985497"/>
                </a:cubicBezTo>
                <a:lnTo>
                  <a:pt x="1367118" y="1904998"/>
                </a:lnTo>
                <a:cubicBezTo>
                  <a:pt x="1367118" y="1496536"/>
                  <a:pt x="1698243" y="1165411"/>
                  <a:pt x="2106706" y="1165411"/>
                </a:cubicBezTo>
                <a:close/>
                <a:moveTo>
                  <a:pt x="6705601" y="842682"/>
                </a:moveTo>
                <a:cubicBezTo>
                  <a:pt x="7054652" y="842682"/>
                  <a:pt x="7337613" y="1125643"/>
                  <a:pt x="7337613" y="1474694"/>
                </a:cubicBezTo>
                <a:cubicBezTo>
                  <a:pt x="7337613" y="2806327"/>
                  <a:pt x="7337612" y="4137959"/>
                  <a:pt x="7337612" y="5469592"/>
                </a:cubicBezTo>
                <a:cubicBezTo>
                  <a:pt x="7337612" y="5818643"/>
                  <a:pt x="7054651" y="6101604"/>
                  <a:pt x="6705600" y="6101604"/>
                </a:cubicBezTo>
                <a:lnTo>
                  <a:pt x="6705601" y="6101603"/>
                </a:lnTo>
                <a:cubicBezTo>
                  <a:pt x="6356550" y="6101603"/>
                  <a:pt x="6073589" y="5818642"/>
                  <a:pt x="6073589" y="5469591"/>
                </a:cubicBezTo>
                <a:lnTo>
                  <a:pt x="6073589" y="1474694"/>
                </a:lnTo>
                <a:cubicBezTo>
                  <a:pt x="6073589" y="1125643"/>
                  <a:pt x="6356550" y="842682"/>
                  <a:pt x="6705601" y="842682"/>
                </a:cubicBezTo>
                <a:close/>
                <a:moveTo>
                  <a:pt x="582706" y="0"/>
                </a:moveTo>
                <a:cubicBezTo>
                  <a:pt x="904526" y="0"/>
                  <a:pt x="1165412" y="260886"/>
                  <a:pt x="1165412" y="582706"/>
                </a:cubicBezTo>
                <a:lnTo>
                  <a:pt x="1165412" y="2542616"/>
                </a:lnTo>
                <a:cubicBezTo>
                  <a:pt x="1165412" y="2864436"/>
                  <a:pt x="904526" y="3125323"/>
                  <a:pt x="582706" y="3125323"/>
                </a:cubicBezTo>
                <a:cubicBezTo>
                  <a:pt x="260886" y="3125323"/>
                  <a:pt x="0" y="2864436"/>
                  <a:pt x="0" y="2542616"/>
                </a:cubicBezTo>
                <a:lnTo>
                  <a:pt x="0" y="582706"/>
                </a:lnTo>
                <a:cubicBezTo>
                  <a:pt x="0" y="260886"/>
                  <a:pt x="260886" y="0"/>
                  <a:pt x="582706" y="0"/>
                </a:cubicBezTo>
                <a:close/>
                <a:moveTo>
                  <a:pt x="4397189" y="0"/>
                </a:moveTo>
                <a:cubicBezTo>
                  <a:pt x="5100241" y="0"/>
                  <a:pt x="5670178" y="569937"/>
                  <a:pt x="5670178" y="1272989"/>
                </a:cubicBezTo>
                <a:cubicBezTo>
                  <a:pt x="5670178" y="2589680"/>
                  <a:pt x="5670177" y="3906371"/>
                  <a:pt x="5670177" y="5223062"/>
                </a:cubicBezTo>
                <a:cubicBezTo>
                  <a:pt x="5670177" y="5926114"/>
                  <a:pt x="5100240" y="6496051"/>
                  <a:pt x="4397188" y="6496051"/>
                </a:cubicBezTo>
                <a:lnTo>
                  <a:pt x="4397189" y="6496050"/>
                </a:lnTo>
                <a:cubicBezTo>
                  <a:pt x="3694137" y="6496050"/>
                  <a:pt x="3124200" y="5926113"/>
                  <a:pt x="3124200" y="5223061"/>
                </a:cubicBezTo>
                <a:lnTo>
                  <a:pt x="3124200" y="1272989"/>
                </a:lnTo>
                <a:cubicBezTo>
                  <a:pt x="3124200" y="569937"/>
                  <a:pt x="3694137" y="0"/>
                  <a:pt x="4397189" y="0"/>
                </a:cubicBezTo>
                <a:close/>
              </a:path>
            </a:pathLst>
          </a:custGeom>
          <a:blipFill>
            <a:blip r:embed="rId2">
              <a:extLst>
                <a:ext uri="{837473B0-CC2E-450A-ABE3-18F120FF3D39}">
                  <a1611:picAttrSrcUrl xmlns:a1611="http://schemas.microsoft.com/office/drawing/2016/11/main" r:id="rId3"/>
                </a:ext>
              </a:extLst>
            </a:blip>
            <a:stretch>
              <a:fillRect/>
            </a:stretch>
          </a:blipFill>
          <a:ln/>
          <a:effectLst>
            <a:innerShdw blurRad="444500" dist="50800" dir="13500000">
              <a:prstClr val="black"/>
            </a:innerShdw>
          </a:effectLst>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7D06687B-E09E-C7CA-CAAC-7E22F0B4F3C1}"/>
              </a:ext>
            </a:extLst>
          </p:cNvPr>
          <p:cNvSpPr txBox="1"/>
          <p:nvPr/>
        </p:nvSpPr>
        <p:spPr>
          <a:xfrm>
            <a:off x="138953" y="412376"/>
            <a:ext cx="4410635" cy="1323439"/>
          </a:xfrm>
          <a:prstGeom prst="rect">
            <a:avLst/>
          </a:prstGeom>
          <a:noFill/>
        </p:spPr>
        <p:txBody>
          <a:bodyPr wrap="square" rtlCol="0">
            <a:spAutoFit/>
          </a:bodyPr>
          <a:lstStyle/>
          <a:p>
            <a:r>
              <a:rPr lang="en-US" sz="8000" b="1" dirty="0">
                <a:latin typeface="Lucida Bright" panose="02040602050505020304" pitchFamily="18" charset="0"/>
              </a:rPr>
              <a:t>SUNSET</a:t>
            </a:r>
          </a:p>
        </p:txBody>
      </p:sp>
      <p:sp>
        <p:nvSpPr>
          <p:cNvPr id="9" name="TextBox 8">
            <a:extLst>
              <a:ext uri="{FF2B5EF4-FFF2-40B4-BE49-F238E27FC236}">
                <a16:creationId xmlns:a16="http://schemas.microsoft.com/office/drawing/2014/main" id="{E9610EE3-DBB7-5BE0-AB02-F939DF6539AE}"/>
              </a:ext>
            </a:extLst>
          </p:cNvPr>
          <p:cNvSpPr txBox="1"/>
          <p:nvPr/>
        </p:nvSpPr>
        <p:spPr>
          <a:xfrm>
            <a:off x="304801" y="2133600"/>
            <a:ext cx="3695699" cy="3139321"/>
          </a:xfrm>
          <a:prstGeom prst="rect">
            <a:avLst/>
          </a:prstGeom>
          <a:noFill/>
        </p:spPr>
        <p:txBody>
          <a:bodyPr wrap="square" rtlCol="0">
            <a:spAutoFit/>
          </a:bodyPr>
          <a:lstStyle/>
          <a:p>
            <a:r>
              <a:rPr lang="en-US" dirty="0">
                <a:solidFill>
                  <a:schemeClr val="bg1"/>
                </a:solidFill>
              </a:rPr>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Tree>
    <p:extLst>
      <p:ext uri="{BB962C8B-B14F-4D97-AF65-F5344CB8AC3E}">
        <p14:creationId xmlns:p14="http://schemas.microsoft.com/office/powerpoint/2010/main" val="2964564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80</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Lucida Bright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jannat nayem</dc:creator>
  <cp:lastModifiedBy>jannat nayem</cp:lastModifiedBy>
  <cp:revision>1</cp:revision>
  <dcterms:created xsi:type="dcterms:W3CDTF">2025-03-01T06:29:52Z</dcterms:created>
  <dcterms:modified xsi:type="dcterms:W3CDTF">2025-03-01T06:54:07Z</dcterms:modified>
</cp:coreProperties>
</file>