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BF8"/>
    <a:srgbClr val="FDD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22" d="100"/>
          <a:sy n="22" d="100"/>
        </p:scale>
        <p:origin x="2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8B9B3-C294-4BCE-951F-42A78C573E7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07309-4FB6-4A1A-ACDF-918204727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8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07309-4FB6-4A1A-ACDF-918204727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CDBB-43AA-F7C6-BB1E-9FC863A3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F0758-08A4-ACE8-2CD9-026D3DEAA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A5C406-0320-6924-6034-D878F9DB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F6FC-5E5A-2772-9040-F11AE28B8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07309-4FB6-4A1A-ACDF-918204727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CAF93-9D5E-F640-6E98-170F86A9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1C00E-4D1A-B38F-5F7D-01641E7C6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9DD54-6619-AD00-96A0-A44AB6A89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A94F-EF56-ADAD-D01C-B56D88A7B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07309-4FB6-4A1A-ACDF-918204727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9824-447B-D8F8-26B4-2B054F0E0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8DEBC-E96F-D454-EA29-5029B153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9FA9-3E8F-8AEC-3AE0-D07ED8AD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6D4A-1AB1-21D4-0D65-1B3E70A60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5B13-961C-20EF-B409-28E8D8F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6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A3B4-4779-DCB2-9A11-008E7630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2738E-1615-64D3-776F-707378C7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D44-97EB-2570-34DB-EE8C2D80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BD458-B785-622C-5D18-F322AFE1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6068-96CF-1A09-0ABF-BF0A8C95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2FDFA-5EC5-9893-EDD4-294E48961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99E4E-A342-E292-D167-27A8E163B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D66A-2B9E-8A83-9E0D-65B5F718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E2769-2F3F-D773-DEF4-BBF5589D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B701-0D7C-0AB2-3907-0608A083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02A5-2265-06EE-8044-60EECF39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5C6C-016C-7A39-6D51-CAF7A73E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D2F6B-5E53-DD93-1C3B-6AF6E814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A59B-501F-AC15-BEE2-E12E6A36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BD3E-008B-F582-BAA9-3828FFA0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0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4494-12FF-2291-0187-0657A563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5CBD-10B6-CF1F-23A2-D15616FB7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2B228-852D-A60E-62CB-12935A03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9B4AA-61BC-D637-2004-C5CB5DF5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FFD6-0213-0282-0E73-879C6279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199C-3BB6-75D4-3017-FCD7070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A456-4544-C505-FE83-86FE73823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FFA67-528C-D542-D42F-99DB1CC3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433AC-9559-7985-A954-E13DFD7D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786E6-F68D-B929-C9AD-2A976DE9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346A2-B02D-8CDA-4708-694DBA6E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6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DECF-8F0A-98F2-4BFC-B2A0DF3B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C56C0-58D4-EDAF-FA41-679A7D98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169BF-3EBA-F2AF-89C3-3891D4F0C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D1E16-8D9F-3841-A8E5-2D126CF05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4DC59-E061-EDD1-165D-164785C5D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7984C-7925-FF9C-468E-6C3FBE8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C8402-E4D4-1529-9FC8-08D225CD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BC075-EFFD-B5C3-C462-AA90BB2D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408E-079B-5E7C-DE80-30F6ED68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AF7B9-D6A1-664F-267F-33BC02E92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62C04-F88F-A4F3-58F0-42EB701F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8F286-684A-EFDC-4AC4-0EC1EA1B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8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256B8-43BE-9746-3058-A16C393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A4267-89EB-76A3-C8E2-E9ECE65B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444F-DF3E-DBAB-2C13-873794E3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6408-933B-C33A-0B2D-4C0BDD8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3493-BB62-9F09-B88B-3F507C47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5DA39-48D5-6AE6-9A9D-B68559E1D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197B-07A4-B34B-B008-A6BD351F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4A497-B5D2-85D4-5BEC-0ECD3619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BC6C4-5C22-2738-6F0B-C3EF1BD7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F2E9-7B21-D2F0-82BF-00A7C16F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75974-9EC1-EF3B-4AD2-EB6C5C19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20263-C937-EA84-AC06-54E3FF422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9221C-903A-FAB6-8FF8-2B18B5DF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B6B5-3D7A-A514-DA77-C5447D3E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8BEA-BDB0-968D-A4D4-CA383B4D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6AC02-00C0-F0F0-FF5E-4BF08662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008B-EE52-A12E-0953-78E4A4B3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ED4A8-60DC-688D-4A31-C2DFE5AB6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CF35-F1D0-4FDA-88A5-553C8A17DA2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1786-7716-F485-D54C-DED5DE695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0CE5-D765-9E04-7A74-544F7DB4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6018-9D4C-4800-8733-8765BEC3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5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mrmrsenglish.com/wp-content/uploads/2024/10/Cabbage.png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rmrsenglish.com/wp-content/uploads/2024/10/Pumpkin.png" TargetMode="External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mrmrsenglish.com/wp-content/uploads/2024/10/Cabbage.png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rmrsenglish.com/wp-content/uploads/2024/10/Pumpkin.png" TargetMode="External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://mrmrsenglish.com/wp-content/uploads/2024/10/Cabbage.png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mrmrsenglish.com/wp-content/uploads/2024/10/Pumpkin.png" TargetMode="External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B537316-1770-F06F-3BFE-90B64154E8AC}"/>
              </a:ext>
            </a:extLst>
          </p:cNvPr>
          <p:cNvGrpSpPr/>
          <p:nvPr/>
        </p:nvGrpSpPr>
        <p:grpSpPr>
          <a:xfrm>
            <a:off x="0" y="0"/>
            <a:ext cx="12192000" cy="7212330"/>
            <a:chOff x="-132706" y="-202150"/>
            <a:chExt cx="13007620" cy="684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3CE872-B5C1-EC51-607A-66CD37F5FF30}"/>
                </a:ext>
              </a:extLst>
            </p:cNvPr>
            <p:cNvSpPr/>
            <p:nvPr/>
          </p:nvSpPr>
          <p:spPr>
            <a:xfrm>
              <a:off x="-132706" y="-202150"/>
              <a:ext cx="13007620" cy="6841824"/>
            </a:xfrm>
            <a:prstGeom prst="rect">
              <a:avLst/>
            </a:prstGeom>
            <a:solidFill>
              <a:srgbClr val="FDDB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bbage Vegetable Name in English">
              <a:hlinkClick r:id="rId3"/>
              <a:extLst>
                <a:ext uri="{FF2B5EF4-FFF2-40B4-BE49-F238E27FC236}">
                  <a16:creationId xmlns:a16="http://schemas.microsoft.com/office/drawing/2014/main" id="{1C5E6884-C42D-89CD-D8E1-3DFDB07CD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975" y="1709149"/>
              <a:ext cx="3466244" cy="346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umpkin | Vegetables Names in English">
              <a:hlinkClick r:id="rId6"/>
              <a:extLst>
                <a:ext uri="{FF2B5EF4-FFF2-40B4-BE49-F238E27FC236}">
                  <a16:creationId xmlns:a16="http://schemas.microsoft.com/office/drawing/2014/main" id="{054446CB-09BF-297B-0C27-CDA7E08812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318" y="1654782"/>
              <a:ext cx="3574977" cy="357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ganic Blackberry at best price in Mumbai by Halcyon India | ID ...">
              <a:extLst>
                <a:ext uri="{FF2B5EF4-FFF2-40B4-BE49-F238E27FC236}">
                  <a16:creationId xmlns:a16="http://schemas.microsoft.com/office/drawing/2014/main" id="{EE838EE8-E78A-3850-CC6E-F8E4CAD04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5000" r="97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3" y="1603197"/>
              <a:ext cx="3678148" cy="367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9E3D0D9-4DAB-8EB4-807A-B95CE95836E2}"/>
                </a:ext>
              </a:extLst>
            </p:cNvPr>
            <p:cNvSpPr/>
            <p:nvPr/>
          </p:nvSpPr>
          <p:spPr>
            <a:xfrm>
              <a:off x="4137060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Sign 5">
              <a:extLst>
                <a:ext uri="{FF2B5EF4-FFF2-40B4-BE49-F238E27FC236}">
                  <a16:creationId xmlns:a16="http://schemas.microsoft.com/office/drawing/2014/main" id="{0B79DB38-C65B-10A2-843C-E99E4838E9DF}"/>
                </a:ext>
              </a:extLst>
            </p:cNvPr>
            <p:cNvSpPr/>
            <p:nvPr/>
          </p:nvSpPr>
          <p:spPr>
            <a:xfrm>
              <a:off x="8009993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D05E2FD8-C9B2-E1FB-54DF-730772AE2D30}"/>
              </a:ext>
            </a:extLst>
          </p:cNvPr>
          <p:cNvSpPr/>
          <p:nvPr/>
        </p:nvSpPr>
        <p:spPr>
          <a:xfrm>
            <a:off x="-7932783" y="-6880358"/>
            <a:ext cx="20645893" cy="21031808"/>
          </a:xfrm>
          <a:prstGeom prst="donut">
            <a:avLst>
              <a:gd name="adj" fmla="val 39493"/>
            </a:avLst>
          </a:prstGeom>
          <a:solidFill>
            <a:srgbClr val="00206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113EC-ACCA-1692-2332-6D6DDEF1621D}"/>
              </a:ext>
            </a:extLst>
          </p:cNvPr>
          <p:cNvSpPr txBox="1"/>
          <p:nvPr/>
        </p:nvSpPr>
        <p:spPr>
          <a:xfrm>
            <a:off x="4636484" y="1361402"/>
            <a:ext cx="489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FRUIT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AC3B9-7BFF-5876-A56D-881ED5E4EDF2}"/>
              </a:ext>
            </a:extLst>
          </p:cNvPr>
          <p:cNvSpPr txBox="1"/>
          <p:nvPr/>
        </p:nvSpPr>
        <p:spPr>
          <a:xfrm>
            <a:off x="5729917" y="2923994"/>
            <a:ext cx="2706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Fruit is good for health. 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03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5FD-00EC-EECD-E475-E19F124A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EB80D0-CE49-41EC-BEC4-0D3BF8628008}"/>
              </a:ext>
            </a:extLst>
          </p:cNvPr>
          <p:cNvGrpSpPr/>
          <p:nvPr/>
        </p:nvGrpSpPr>
        <p:grpSpPr>
          <a:xfrm>
            <a:off x="0" y="0"/>
            <a:ext cx="12192000" cy="7212330"/>
            <a:chOff x="-132706" y="-202150"/>
            <a:chExt cx="13007620" cy="684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A76C32-402D-B24F-CC21-F43C0C8CF159}"/>
                </a:ext>
              </a:extLst>
            </p:cNvPr>
            <p:cNvSpPr/>
            <p:nvPr/>
          </p:nvSpPr>
          <p:spPr>
            <a:xfrm>
              <a:off x="-132706" y="-202150"/>
              <a:ext cx="13007620" cy="6841824"/>
            </a:xfrm>
            <a:prstGeom prst="rect">
              <a:avLst/>
            </a:prstGeom>
            <a:solidFill>
              <a:srgbClr val="FDDB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bbage Vegetable Name in English">
              <a:hlinkClick r:id="rId3"/>
              <a:extLst>
                <a:ext uri="{FF2B5EF4-FFF2-40B4-BE49-F238E27FC236}">
                  <a16:creationId xmlns:a16="http://schemas.microsoft.com/office/drawing/2014/main" id="{FEEB2E06-7B96-2CCA-1A15-3AC49F58C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975" y="1709149"/>
              <a:ext cx="3466244" cy="346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umpkin | Vegetables Names in English">
              <a:hlinkClick r:id="rId6"/>
              <a:extLst>
                <a:ext uri="{FF2B5EF4-FFF2-40B4-BE49-F238E27FC236}">
                  <a16:creationId xmlns:a16="http://schemas.microsoft.com/office/drawing/2014/main" id="{90D356FB-3CE0-E20A-49F7-07BC2498DD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318" y="1654782"/>
              <a:ext cx="3574977" cy="357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ganic Blackberry at best price in Mumbai by Halcyon India | ID ...">
              <a:extLst>
                <a:ext uri="{FF2B5EF4-FFF2-40B4-BE49-F238E27FC236}">
                  <a16:creationId xmlns:a16="http://schemas.microsoft.com/office/drawing/2014/main" id="{6924170D-5B6E-05CE-CA68-E7D78F92F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5000" r="97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3" y="1603197"/>
              <a:ext cx="3678148" cy="367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3AD4A592-6571-8F71-530F-1B6BD79040D8}"/>
                </a:ext>
              </a:extLst>
            </p:cNvPr>
            <p:cNvSpPr/>
            <p:nvPr/>
          </p:nvSpPr>
          <p:spPr>
            <a:xfrm>
              <a:off x="4137060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Sign 5">
              <a:extLst>
                <a:ext uri="{FF2B5EF4-FFF2-40B4-BE49-F238E27FC236}">
                  <a16:creationId xmlns:a16="http://schemas.microsoft.com/office/drawing/2014/main" id="{377025F3-7F9C-64B6-A734-B6064955276B}"/>
                </a:ext>
              </a:extLst>
            </p:cNvPr>
            <p:cNvSpPr/>
            <p:nvPr/>
          </p:nvSpPr>
          <p:spPr>
            <a:xfrm>
              <a:off x="8009993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8E22DE78-E10D-B5DC-19D9-A89946CC40FC}"/>
              </a:ext>
            </a:extLst>
          </p:cNvPr>
          <p:cNvSpPr/>
          <p:nvPr/>
        </p:nvSpPr>
        <p:spPr>
          <a:xfrm>
            <a:off x="-2823122" y="-5290680"/>
            <a:ext cx="17838243" cy="17852452"/>
          </a:xfrm>
          <a:prstGeom prst="donut">
            <a:avLst>
              <a:gd name="adj" fmla="val 38065"/>
            </a:avLst>
          </a:prstGeom>
          <a:solidFill>
            <a:srgbClr val="00206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1BFB17-39F3-83EC-E3E2-CEED19DE8FB5}"/>
              </a:ext>
            </a:extLst>
          </p:cNvPr>
          <p:cNvSpPr txBox="1"/>
          <p:nvPr/>
        </p:nvSpPr>
        <p:spPr>
          <a:xfrm>
            <a:off x="418099" y="2110120"/>
            <a:ext cx="344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FRUIT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B747B1-7F6E-0A99-BD64-1CE9EE86ACA1}"/>
              </a:ext>
            </a:extLst>
          </p:cNvPr>
          <p:cNvSpPr txBox="1"/>
          <p:nvPr/>
        </p:nvSpPr>
        <p:spPr>
          <a:xfrm>
            <a:off x="973073" y="3001744"/>
            <a:ext cx="23375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Fruit is good for health. Fruit is good for health.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2400" dirty="0">
                <a:solidFill>
                  <a:schemeClr val="bg1"/>
                </a:solidFill>
              </a:rPr>
              <a:t>Fruit is good for health.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170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2EB39-5749-9A21-FF98-A6C77F2D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0E7DBE-C2CC-0934-DEEF-E50700745584}"/>
              </a:ext>
            </a:extLst>
          </p:cNvPr>
          <p:cNvGrpSpPr/>
          <p:nvPr/>
        </p:nvGrpSpPr>
        <p:grpSpPr>
          <a:xfrm>
            <a:off x="0" y="0"/>
            <a:ext cx="12192000" cy="7212330"/>
            <a:chOff x="-132706" y="-202150"/>
            <a:chExt cx="13007620" cy="684182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EEF286-2CA9-6528-8D7D-52DD28FC2043}"/>
                </a:ext>
              </a:extLst>
            </p:cNvPr>
            <p:cNvSpPr/>
            <p:nvPr/>
          </p:nvSpPr>
          <p:spPr>
            <a:xfrm>
              <a:off x="-132706" y="-202150"/>
              <a:ext cx="13007620" cy="6841824"/>
            </a:xfrm>
            <a:prstGeom prst="rect">
              <a:avLst/>
            </a:prstGeom>
            <a:solidFill>
              <a:srgbClr val="FDDB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abbage Vegetable Name in English">
              <a:hlinkClick r:id="rId3"/>
              <a:extLst>
                <a:ext uri="{FF2B5EF4-FFF2-40B4-BE49-F238E27FC236}">
                  <a16:creationId xmlns:a16="http://schemas.microsoft.com/office/drawing/2014/main" id="{00EE729D-D41B-66F8-C041-03E1023C0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975" y="1709149"/>
              <a:ext cx="3466244" cy="346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umpkin | Vegetables Names in English">
              <a:hlinkClick r:id="rId6"/>
              <a:extLst>
                <a:ext uri="{FF2B5EF4-FFF2-40B4-BE49-F238E27FC236}">
                  <a16:creationId xmlns:a16="http://schemas.microsoft.com/office/drawing/2014/main" id="{90D8B2FF-6812-F27B-5BED-809449B45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4318" y="1654782"/>
              <a:ext cx="3574977" cy="3574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ganic Blackberry at best price in Mumbai by Halcyon India | ID ...">
              <a:extLst>
                <a:ext uri="{FF2B5EF4-FFF2-40B4-BE49-F238E27FC236}">
                  <a16:creationId xmlns:a16="http://schemas.microsoft.com/office/drawing/2014/main" id="{045C9A13-468A-AB70-21DA-1B51847B2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5000" r="974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363" y="1603197"/>
              <a:ext cx="3678148" cy="3678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Plus Sign 4">
              <a:extLst>
                <a:ext uri="{FF2B5EF4-FFF2-40B4-BE49-F238E27FC236}">
                  <a16:creationId xmlns:a16="http://schemas.microsoft.com/office/drawing/2014/main" id="{016B26E9-D9C8-7370-E1C3-629258FDF8C1}"/>
                </a:ext>
              </a:extLst>
            </p:cNvPr>
            <p:cNvSpPr/>
            <p:nvPr/>
          </p:nvSpPr>
          <p:spPr>
            <a:xfrm>
              <a:off x="4137060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Sign 5">
              <a:extLst>
                <a:ext uri="{FF2B5EF4-FFF2-40B4-BE49-F238E27FC236}">
                  <a16:creationId xmlns:a16="http://schemas.microsoft.com/office/drawing/2014/main" id="{BDC4E12E-9A68-25EB-1502-1DC69DCA1B8E}"/>
                </a:ext>
              </a:extLst>
            </p:cNvPr>
            <p:cNvSpPr/>
            <p:nvPr/>
          </p:nvSpPr>
          <p:spPr>
            <a:xfrm>
              <a:off x="8009993" y="3246634"/>
              <a:ext cx="563368" cy="606175"/>
            </a:xfrm>
            <a:prstGeom prst="mathPlus">
              <a:avLst>
                <a:gd name="adj1" fmla="val 1622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369156CD-2092-A40B-6ACB-C48F11F5B096}"/>
              </a:ext>
            </a:extLst>
          </p:cNvPr>
          <p:cNvSpPr/>
          <p:nvPr/>
        </p:nvSpPr>
        <p:spPr>
          <a:xfrm>
            <a:off x="-500467" y="-6341807"/>
            <a:ext cx="20320190" cy="20605975"/>
          </a:xfrm>
          <a:prstGeom prst="donut">
            <a:avLst>
              <a:gd name="adj" fmla="val 39370"/>
            </a:avLst>
          </a:prstGeom>
          <a:solidFill>
            <a:srgbClr val="002060">
              <a:alpha val="8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71C6E7-20A5-FBC3-C095-40945D16A07A}"/>
              </a:ext>
            </a:extLst>
          </p:cNvPr>
          <p:cNvSpPr txBox="1"/>
          <p:nvPr/>
        </p:nvSpPr>
        <p:spPr>
          <a:xfrm>
            <a:off x="2738849" y="1815998"/>
            <a:ext cx="4893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FRUIT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4EAE3-4691-C42F-E08C-36EA07D7B6EB}"/>
              </a:ext>
            </a:extLst>
          </p:cNvPr>
          <p:cNvSpPr txBox="1"/>
          <p:nvPr/>
        </p:nvSpPr>
        <p:spPr>
          <a:xfrm>
            <a:off x="4015497" y="3279680"/>
            <a:ext cx="2706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Fruit is good for health. 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Fruit is good for health.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6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135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2025-03-06T05:57:39Z</dcterms:created>
  <dcterms:modified xsi:type="dcterms:W3CDTF">2025-03-06T06:26:44Z</dcterms:modified>
</cp:coreProperties>
</file>