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C58E-4CB4-4A51-96D9-D2D4D16FEA9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2187-DA51-48E5-9386-DBCC4023B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C58E-4CB4-4A51-96D9-D2D4D16FEA9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2187-DA51-48E5-9386-DBCC4023B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C58E-4CB4-4A51-96D9-D2D4D16FEA9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2187-DA51-48E5-9386-DBCC4023BA6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6567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C58E-4CB4-4A51-96D9-D2D4D16FEA9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2187-DA51-48E5-9386-DBCC4023B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89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C58E-4CB4-4A51-96D9-D2D4D16FEA9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2187-DA51-48E5-9386-DBCC4023BA6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7100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C58E-4CB4-4A51-96D9-D2D4D16FEA9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2187-DA51-48E5-9386-DBCC4023B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85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C58E-4CB4-4A51-96D9-D2D4D16FEA9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2187-DA51-48E5-9386-DBCC4023B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0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C58E-4CB4-4A51-96D9-D2D4D16FEA9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2187-DA51-48E5-9386-DBCC4023B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4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C58E-4CB4-4A51-96D9-D2D4D16FEA9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2187-DA51-48E5-9386-DBCC4023B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8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C58E-4CB4-4A51-96D9-D2D4D16FEA9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2187-DA51-48E5-9386-DBCC4023B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6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C58E-4CB4-4A51-96D9-D2D4D16FEA9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2187-DA51-48E5-9386-DBCC4023B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0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C58E-4CB4-4A51-96D9-D2D4D16FEA9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2187-DA51-48E5-9386-DBCC4023B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0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C58E-4CB4-4A51-96D9-D2D4D16FEA9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2187-DA51-48E5-9386-DBCC4023B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5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C58E-4CB4-4A51-96D9-D2D4D16FEA9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2187-DA51-48E5-9386-DBCC4023B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4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C58E-4CB4-4A51-96D9-D2D4D16FEA9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2187-DA51-48E5-9386-DBCC4023B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3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2187-DA51-48E5-9386-DBCC4023BA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C58E-4CB4-4A51-96D9-D2D4D16FEA9F}" type="datetimeFigureOut">
              <a:rPr lang="en-US" smtClean="0"/>
              <a:t>3/6/2025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1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2C58E-4CB4-4A51-96D9-D2D4D16FEA9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492187-DA51-48E5-9386-DBCC4023B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9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mons.wikimedia.org/wiki/File:Family_eating_meal.jp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boy-child-dad-daughter-family-1300401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eedinglambs.blogspot.com/p/blog-pag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D61D6E-E12C-FB18-A8A5-7EE55931263C}"/>
              </a:ext>
            </a:extLst>
          </p:cNvPr>
          <p:cNvSpPr txBox="1"/>
          <p:nvPr/>
        </p:nvSpPr>
        <p:spPr>
          <a:xfrm>
            <a:off x="1099336" y="2206376"/>
            <a:ext cx="10140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FAM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ILY</a:t>
            </a:r>
          </a:p>
        </p:txBody>
      </p:sp>
    </p:spTree>
    <p:extLst>
      <p:ext uri="{BB962C8B-B14F-4D97-AF65-F5344CB8AC3E}">
        <p14:creationId xmlns:p14="http://schemas.microsoft.com/office/powerpoint/2010/main" val="1039042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3000">
        <p:fade/>
        <p:sndAc>
          <p:stSnd>
            <p:snd r:embed="rId2" name="camera.wav"/>
          </p:stSnd>
        </p:sndAc>
      </p:transition>
    </mc:Choice>
    <mc:Fallback>
      <p:transition spd="slow" advClick="0" advTm="3000">
        <p:fade/>
        <p:sndAc>
          <p:stSnd>
            <p:snd r:embed="rId2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9F76B1-128D-3CB5-4BFC-518638238929}"/>
              </a:ext>
            </a:extLst>
          </p:cNvPr>
          <p:cNvSpPr txBox="1"/>
          <p:nvPr/>
        </p:nvSpPr>
        <p:spPr>
          <a:xfrm>
            <a:off x="1520575" y="5681609"/>
            <a:ext cx="9914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Family is the best . Do you have family so you are lucky . They love you , they take care of you </a:t>
            </a:r>
            <a:r>
              <a:rPr lang="en-US" dirty="0" err="1"/>
              <a:t>etc</a:t>
            </a:r>
            <a:r>
              <a:rPr lang="en-US" dirty="0"/>
              <a:t> 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8CA69-7331-2DD6-2BF6-B322CED38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838396" y="1136078"/>
            <a:ext cx="6309724" cy="42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68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3000">
        <p:fade/>
        <p:sndAc>
          <p:stSnd>
            <p:snd r:embed="rId2" name="camera.wav"/>
          </p:stSnd>
        </p:sndAc>
      </p:transition>
    </mc:Choice>
    <mc:Fallback>
      <p:transition spd="slow" advClick="0" advTm="3000">
        <p:fade/>
        <p:sndAc>
          <p:stSnd>
            <p:snd r:embed="rId2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76E0B-7744-09F2-C7BB-1D8CABA0A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60998" y="534577"/>
            <a:ext cx="7661097" cy="5314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82BFC7-ED23-6192-B26B-DCA7F9B5F2FF}"/>
              </a:ext>
            </a:extLst>
          </p:cNvPr>
          <p:cNvSpPr txBox="1"/>
          <p:nvPr/>
        </p:nvSpPr>
        <p:spPr>
          <a:xfrm>
            <a:off x="4572000" y="6112855"/>
            <a:ext cx="746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FAMILY TAKE CARE OF US .</a:t>
            </a:r>
          </a:p>
        </p:txBody>
      </p:sp>
    </p:spTree>
    <p:extLst>
      <p:ext uri="{BB962C8B-B14F-4D97-AF65-F5344CB8AC3E}">
        <p14:creationId xmlns:p14="http://schemas.microsoft.com/office/powerpoint/2010/main" val="2363038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3000">
        <p:fade/>
        <p:sndAc>
          <p:stSnd>
            <p:snd r:embed="rId2" name="camera.wav"/>
          </p:stSnd>
        </p:sndAc>
      </p:transition>
    </mc:Choice>
    <mc:Fallback>
      <p:transition spd="slow" advClick="0" advTm="3000">
        <p:fade/>
        <p:sndAc>
          <p:stSnd>
            <p:snd r:embed="rId2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77651D-CDE7-67C1-963C-E533150A6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602769" y="873303"/>
            <a:ext cx="9030983" cy="43356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A7A906-B5E9-F9CB-6937-341B9457FC52}"/>
              </a:ext>
            </a:extLst>
          </p:cNvPr>
          <p:cNvSpPr txBox="1"/>
          <p:nvPr/>
        </p:nvSpPr>
        <p:spPr>
          <a:xfrm>
            <a:off x="4654196" y="5800031"/>
            <a:ext cx="929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Family makes you happy .</a:t>
            </a:r>
          </a:p>
        </p:txBody>
      </p:sp>
    </p:spTree>
    <p:extLst>
      <p:ext uri="{BB962C8B-B14F-4D97-AF65-F5344CB8AC3E}">
        <p14:creationId xmlns:p14="http://schemas.microsoft.com/office/powerpoint/2010/main" val="67210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3000">
        <p:fade/>
        <p:sndAc>
          <p:stSnd>
            <p:snd r:embed="rId2" name="camera.wav"/>
          </p:stSnd>
        </p:sndAc>
      </p:transition>
    </mc:Choice>
    <mc:Fallback>
      <p:transition spd="slow" advClick="0" advTm="3000">
        <p:fade/>
        <p:sndAc>
          <p:stSnd>
            <p:snd r:embed="rId2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37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Baskerville Old Face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jannat nayem</dc:creator>
  <cp:lastModifiedBy>jannat nayem</cp:lastModifiedBy>
  <cp:revision>2</cp:revision>
  <dcterms:created xsi:type="dcterms:W3CDTF">2025-01-28T17:09:35Z</dcterms:created>
  <dcterms:modified xsi:type="dcterms:W3CDTF">2025-03-06T17:54:12Z</dcterms:modified>
</cp:coreProperties>
</file>