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264"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37687-243C-F200-5264-7D968CF679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FFBFD3-6586-6B93-0E60-6666A44B94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B7651C-8281-E37F-9018-4FDBB80A7DCE}"/>
              </a:ext>
            </a:extLst>
          </p:cNvPr>
          <p:cNvSpPr>
            <a:spLocks noGrp="1"/>
          </p:cNvSpPr>
          <p:nvPr>
            <p:ph type="dt" sz="half" idx="10"/>
          </p:nvPr>
        </p:nvSpPr>
        <p:spPr/>
        <p:txBody>
          <a:bodyPr/>
          <a:lstStyle/>
          <a:p>
            <a:fld id="{61C66461-79AC-423F-95A9-FF60962192BE}" type="datetimeFigureOut">
              <a:rPr lang="en-US" smtClean="0"/>
              <a:t>3/4/2025</a:t>
            </a:fld>
            <a:endParaRPr lang="en-US"/>
          </a:p>
        </p:txBody>
      </p:sp>
      <p:sp>
        <p:nvSpPr>
          <p:cNvPr id="5" name="Footer Placeholder 4">
            <a:extLst>
              <a:ext uri="{FF2B5EF4-FFF2-40B4-BE49-F238E27FC236}">
                <a16:creationId xmlns:a16="http://schemas.microsoft.com/office/drawing/2014/main" id="{EE12F176-48DB-197F-599F-116A4403BA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59740C-CC55-07E7-02F4-D89123039609}"/>
              </a:ext>
            </a:extLst>
          </p:cNvPr>
          <p:cNvSpPr>
            <a:spLocks noGrp="1"/>
          </p:cNvSpPr>
          <p:nvPr>
            <p:ph type="sldNum" sz="quarter" idx="12"/>
          </p:nvPr>
        </p:nvSpPr>
        <p:spPr/>
        <p:txBody>
          <a:bodyPr/>
          <a:lstStyle/>
          <a:p>
            <a:fld id="{8EB01A36-1C3C-4912-9F49-C855D94A644D}" type="slidenum">
              <a:rPr lang="en-US" smtClean="0"/>
              <a:t>‹#›</a:t>
            </a:fld>
            <a:endParaRPr lang="en-US"/>
          </a:p>
        </p:txBody>
      </p:sp>
    </p:spTree>
    <p:extLst>
      <p:ext uri="{BB962C8B-B14F-4D97-AF65-F5344CB8AC3E}">
        <p14:creationId xmlns:p14="http://schemas.microsoft.com/office/powerpoint/2010/main" val="1925238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4E769-5C4F-4E7C-7FDE-06CC4AB21F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0F969D-E22C-D9FA-6BDE-80662F962E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E9723F-3BB9-0C3B-0D95-4035D0A61066}"/>
              </a:ext>
            </a:extLst>
          </p:cNvPr>
          <p:cNvSpPr>
            <a:spLocks noGrp="1"/>
          </p:cNvSpPr>
          <p:nvPr>
            <p:ph type="dt" sz="half" idx="10"/>
          </p:nvPr>
        </p:nvSpPr>
        <p:spPr/>
        <p:txBody>
          <a:bodyPr/>
          <a:lstStyle/>
          <a:p>
            <a:fld id="{61C66461-79AC-423F-95A9-FF60962192BE}" type="datetimeFigureOut">
              <a:rPr lang="en-US" smtClean="0"/>
              <a:t>3/4/2025</a:t>
            </a:fld>
            <a:endParaRPr lang="en-US"/>
          </a:p>
        </p:txBody>
      </p:sp>
      <p:sp>
        <p:nvSpPr>
          <p:cNvPr id="5" name="Footer Placeholder 4">
            <a:extLst>
              <a:ext uri="{FF2B5EF4-FFF2-40B4-BE49-F238E27FC236}">
                <a16:creationId xmlns:a16="http://schemas.microsoft.com/office/drawing/2014/main" id="{532A06E6-3F29-47E1-DDE9-BAED42856E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144431-C1EC-D015-0B8D-8F87FB20EACE}"/>
              </a:ext>
            </a:extLst>
          </p:cNvPr>
          <p:cNvSpPr>
            <a:spLocks noGrp="1"/>
          </p:cNvSpPr>
          <p:nvPr>
            <p:ph type="sldNum" sz="quarter" idx="12"/>
          </p:nvPr>
        </p:nvSpPr>
        <p:spPr/>
        <p:txBody>
          <a:bodyPr/>
          <a:lstStyle/>
          <a:p>
            <a:fld id="{8EB01A36-1C3C-4912-9F49-C855D94A644D}" type="slidenum">
              <a:rPr lang="en-US" smtClean="0"/>
              <a:t>‹#›</a:t>
            </a:fld>
            <a:endParaRPr lang="en-US"/>
          </a:p>
        </p:txBody>
      </p:sp>
    </p:spTree>
    <p:extLst>
      <p:ext uri="{BB962C8B-B14F-4D97-AF65-F5344CB8AC3E}">
        <p14:creationId xmlns:p14="http://schemas.microsoft.com/office/powerpoint/2010/main" val="92299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DF9648-70EB-42E9-5701-B7A37EF302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73FC5B-B14B-C277-52C3-18959E3674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BCE3A8-2E38-6646-CC6B-54D6EA8BF950}"/>
              </a:ext>
            </a:extLst>
          </p:cNvPr>
          <p:cNvSpPr>
            <a:spLocks noGrp="1"/>
          </p:cNvSpPr>
          <p:nvPr>
            <p:ph type="dt" sz="half" idx="10"/>
          </p:nvPr>
        </p:nvSpPr>
        <p:spPr/>
        <p:txBody>
          <a:bodyPr/>
          <a:lstStyle/>
          <a:p>
            <a:fld id="{61C66461-79AC-423F-95A9-FF60962192BE}" type="datetimeFigureOut">
              <a:rPr lang="en-US" smtClean="0"/>
              <a:t>3/4/2025</a:t>
            </a:fld>
            <a:endParaRPr lang="en-US"/>
          </a:p>
        </p:txBody>
      </p:sp>
      <p:sp>
        <p:nvSpPr>
          <p:cNvPr id="5" name="Footer Placeholder 4">
            <a:extLst>
              <a:ext uri="{FF2B5EF4-FFF2-40B4-BE49-F238E27FC236}">
                <a16:creationId xmlns:a16="http://schemas.microsoft.com/office/drawing/2014/main" id="{BDCCE1B8-A121-9165-A05B-B3E9B3ABE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B09C1E-D249-C371-5A02-9DE880CD472F}"/>
              </a:ext>
            </a:extLst>
          </p:cNvPr>
          <p:cNvSpPr>
            <a:spLocks noGrp="1"/>
          </p:cNvSpPr>
          <p:nvPr>
            <p:ph type="sldNum" sz="quarter" idx="12"/>
          </p:nvPr>
        </p:nvSpPr>
        <p:spPr/>
        <p:txBody>
          <a:bodyPr/>
          <a:lstStyle/>
          <a:p>
            <a:fld id="{8EB01A36-1C3C-4912-9F49-C855D94A644D}" type="slidenum">
              <a:rPr lang="en-US" smtClean="0"/>
              <a:t>‹#›</a:t>
            </a:fld>
            <a:endParaRPr lang="en-US"/>
          </a:p>
        </p:txBody>
      </p:sp>
    </p:spTree>
    <p:extLst>
      <p:ext uri="{BB962C8B-B14F-4D97-AF65-F5344CB8AC3E}">
        <p14:creationId xmlns:p14="http://schemas.microsoft.com/office/powerpoint/2010/main" val="214086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C97E4-F26C-FA65-6BDE-B124B44424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54D566-6BEB-2474-B129-224A0AA1D4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12C0D8-FA88-9847-6259-29926E785680}"/>
              </a:ext>
            </a:extLst>
          </p:cNvPr>
          <p:cNvSpPr>
            <a:spLocks noGrp="1"/>
          </p:cNvSpPr>
          <p:nvPr>
            <p:ph type="dt" sz="half" idx="10"/>
          </p:nvPr>
        </p:nvSpPr>
        <p:spPr/>
        <p:txBody>
          <a:bodyPr/>
          <a:lstStyle/>
          <a:p>
            <a:fld id="{61C66461-79AC-423F-95A9-FF60962192BE}" type="datetimeFigureOut">
              <a:rPr lang="en-US" smtClean="0"/>
              <a:t>3/4/2025</a:t>
            </a:fld>
            <a:endParaRPr lang="en-US"/>
          </a:p>
        </p:txBody>
      </p:sp>
      <p:sp>
        <p:nvSpPr>
          <p:cNvPr id="5" name="Footer Placeholder 4">
            <a:extLst>
              <a:ext uri="{FF2B5EF4-FFF2-40B4-BE49-F238E27FC236}">
                <a16:creationId xmlns:a16="http://schemas.microsoft.com/office/drawing/2014/main" id="{2072BB40-D99B-A027-2E67-F52099682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036E58-B28B-94F3-7782-DA078679FA8C}"/>
              </a:ext>
            </a:extLst>
          </p:cNvPr>
          <p:cNvSpPr>
            <a:spLocks noGrp="1"/>
          </p:cNvSpPr>
          <p:nvPr>
            <p:ph type="sldNum" sz="quarter" idx="12"/>
          </p:nvPr>
        </p:nvSpPr>
        <p:spPr/>
        <p:txBody>
          <a:bodyPr/>
          <a:lstStyle/>
          <a:p>
            <a:fld id="{8EB01A36-1C3C-4912-9F49-C855D94A644D}" type="slidenum">
              <a:rPr lang="en-US" smtClean="0"/>
              <a:t>‹#›</a:t>
            </a:fld>
            <a:endParaRPr lang="en-US"/>
          </a:p>
        </p:txBody>
      </p:sp>
    </p:spTree>
    <p:extLst>
      <p:ext uri="{BB962C8B-B14F-4D97-AF65-F5344CB8AC3E}">
        <p14:creationId xmlns:p14="http://schemas.microsoft.com/office/powerpoint/2010/main" val="997753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CCD4-2232-E570-F2BC-720584A7E9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950809-357F-C1C4-133A-2783B2CAC6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E8319A-8A6F-02FD-46D5-944DF0CC1C45}"/>
              </a:ext>
            </a:extLst>
          </p:cNvPr>
          <p:cNvSpPr>
            <a:spLocks noGrp="1"/>
          </p:cNvSpPr>
          <p:nvPr>
            <p:ph type="dt" sz="half" idx="10"/>
          </p:nvPr>
        </p:nvSpPr>
        <p:spPr/>
        <p:txBody>
          <a:bodyPr/>
          <a:lstStyle/>
          <a:p>
            <a:fld id="{61C66461-79AC-423F-95A9-FF60962192BE}" type="datetimeFigureOut">
              <a:rPr lang="en-US" smtClean="0"/>
              <a:t>3/4/2025</a:t>
            </a:fld>
            <a:endParaRPr lang="en-US"/>
          </a:p>
        </p:txBody>
      </p:sp>
      <p:sp>
        <p:nvSpPr>
          <p:cNvPr id="5" name="Footer Placeholder 4">
            <a:extLst>
              <a:ext uri="{FF2B5EF4-FFF2-40B4-BE49-F238E27FC236}">
                <a16:creationId xmlns:a16="http://schemas.microsoft.com/office/drawing/2014/main" id="{F9540034-5151-9679-D4A9-EE5F7549EE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D9BF01-F434-F1CF-FDEB-4DD134867E91}"/>
              </a:ext>
            </a:extLst>
          </p:cNvPr>
          <p:cNvSpPr>
            <a:spLocks noGrp="1"/>
          </p:cNvSpPr>
          <p:nvPr>
            <p:ph type="sldNum" sz="quarter" idx="12"/>
          </p:nvPr>
        </p:nvSpPr>
        <p:spPr/>
        <p:txBody>
          <a:bodyPr/>
          <a:lstStyle/>
          <a:p>
            <a:fld id="{8EB01A36-1C3C-4912-9F49-C855D94A644D}" type="slidenum">
              <a:rPr lang="en-US" smtClean="0"/>
              <a:t>‹#›</a:t>
            </a:fld>
            <a:endParaRPr lang="en-US"/>
          </a:p>
        </p:txBody>
      </p:sp>
    </p:spTree>
    <p:extLst>
      <p:ext uri="{BB962C8B-B14F-4D97-AF65-F5344CB8AC3E}">
        <p14:creationId xmlns:p14="http://schemas.microsoft.com/office/powerpoint/2010/main" val="3167814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D46F-B73E-3450-ACB0-98C58E21D4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179163-B8FB-35AE-A134-81B48D758C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296B50-0AB5-E201-F5FC-978ED86A54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F5496E-2273-2E8E-486B-D6A3D32B796E}"/>
              </a:ext>
            </a:extLst>
          </p:cNvPr>
          <p:cNvSpPr>
            <a:spLocks noGrp="1"/>
          </p:cNvSpPr>
          <p:nvPr>
            <p:ph type="dt" sz="half" idx="10"/>
          </p:nvPr>
        </p:nvSpPr>
        <p:spPr/>
        <p:txBody>
          <a:bodyPr/>
          <a:lstStyle/>
          <a:p>
            <a:fld id="{61C66461-79AC-423F-95A9-FF60962192BE}" type="datetimeFigureOut">
              <a:rPr lang="en-US" smtClean="0"/>
              <a:t>3/4/2025</a:t>
            </a:fld>
            <a:endParaRPr lang="en-US"/>
          </a:p>
        </p:txBody>
      </p:sp>
      <p:sp>
        <p:nvSpPr>
          <p:cNvPr id="6" name="Footer Placeholder 5">
            <a:extLst>
              <a:ext uri="{FF2B5EF4-FFF2-40B4-BE49-F238E27FC236}">
                <a16:creationId xmlns:a16="http://schemas.microsoft.com/office/drawing/2014/main" id="{3E4FF77B-0450-6188-BB90-3AAC046C48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A16BBA-8AE3-F502-0278-1815948E40A4}"/>
              </a:ext>
            </a:extLst>
          </p:cNvPr>
          <p:cNvSpPr>
            <a:spLocks noGrp="1"/>
          </p:cNvSpPr>
          <p:nvPr>
            <p:ph type="sldNum" sz="quarter" idx="12"/>
          </p:nvPr>
        </p:nvSpPr>
        <p:spPr/>
        <p:txBody>
          <a:bodyPr/>
          <a:lstStyle/>
          <a:p>
            <a:fld id="{8EB01A36-1C3C-4912-9F49-C855D94A644D}" type="slidenum">
              <a:rPr lang="en-US" smtClean="0"/>
              <a:t>‹#›</a:t>
            </a:fld>
            <a:endParaRPr lang="en-US"/>
          </a:p>
        </p:txBody>
      </p:sp>
    </p:spTree>
    <p:extLst>
      <p:ext uri="{BB962C8B-B14F-4D97-AF65-F5344CB8AC3E}">
        <p14:creationId xmlns:p14="http://schemas.microsoft.com/office/powerpoint/2010/main" val="2558499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C3A69-8CF9-3A3E-5653-4308C28E5F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F9EDE6-B316-B414-A429-9C197C8CDB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0503AE-652F-D8F0-42A8-EEE7E3A120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9B1403-0209-F3E8-4A38-95F98C092C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8C5CE4-2EDA-D2BD-2391-71E8171B39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596782-08AA-6476-5F0B-14F2E2EA15E0}"/>
              </a:ext>
            </a:extLst>
          </p:cNvPr>
          <p:cNvSpPr>
            <a:spLocks noGrp="1"/>
          </p:cNvSpPr>
          <p:nvPr>
            <p:ph type="dt" sz="half" idx="10"/>
          </p:nvPr>
        </p:nvSpPr>
        <p:spPr/>
        <p:txBody>
          <a:bodyPr/>
          <a:lstStyle/>
          <a:p>
            <a:fld id="{61C66461-79AC-423F-95A9-FF60962192BE}" type="datetimeFigureOut">
              <a:rPr lang="en-US" smtClean="0"/>
              <a:t>3/4/2025</a:t>
            </a:fld>
            <a:endParaRPr lang="en-US"/>
          </a:p>
        </p:txBody>
      </p:sp>
      <p:sp>
        <p:nvSpPr>
          <p:cNvPr id="8" name="Footer Placeholder 7">
            <a:extLst>
              <a:ext uri="{FF2B5EF4-FFF2-40B4-BE49-F238E27FC236}">
                <a16:creationId xmlns:a16="http://schemas.microsoft.com/office/drawing/2014/main" id="{38139688-117E-39CF-47F0-FC2A7D757B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3A400A-B6AC-5B44-4D41-B80377AFAE19}"/>
              </a:ext>
            </a:extLst>
          </p:cNvPr>
          <p:cNvSpPr>
            <a:spLocks noGrp="1"/>
          </p:cNvSpPr>
          <p:nvPr>
            <p:ph type="sldNum" sz="quarter" idx="12"/>
          </p:nvPr>
        </p:nvSpPr>
        <p:spPr/>
        <p:txBody>
          <a:bodyPr/>
          <a:lstStyle/>
          <a:p>
            <a:fld id="{8EB01A36-1C3C-4912-9F49-C855D94A644D}" type="slidenum">
              <a:rPr lang="en-US" smtClean="0"/>
              <a:t>‹#›</a:t>
            </a:fld>
            <a:endParaRPr lang="en-US"/>
          </a:p>
        </p:txBody>
      </p:sp>
    </p:spTree>
    <p:extLst>
      <p:ext uri="{BB962C8B-B14F-4D97-AF65-F5344CB8AC3E}">
        <p14:creationId xmlns:p14="http://schemas.microsoft.com/office/powerpoint/2010/main" val="703035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4B849-C0D1-3F37-65F8-F33616D1F3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B668AD-D3BE-7512-0137-C4AA4E1389A8}"/>
              </a:ext>
            </a:extLst>
          </p:cNvPr>
          <p:cNvSpPr>
            <a:spLocks noGrp="1"/>
          </p:cNvSpPr>
          <p:nvPr>
            <p:ph type="dt" sz="half" idx="10"/>
          </p:nvPr>
        </p:nvSpPr>
        <p:spPr/>
        <p:txBody>
          <a:bodyPr/>
          <a:lstStyle/>
          <a:p>
            <a:fld id="{61C66461-79AC-423F-95A9-FF60962192BE}" type="datetimeFigureOut">
              <a:rPr lang="en-US" smtClean="0"/>
              <a:t>3/4/2025</a:t>
            </a:fld>
            <a:endParaRPr lang="en-US"/>
          </a:p>
        </p:txBody>
      </p:sp>
      <p:sp>
        <p:nvSpPr>
          <p:cNvPr id="4" name="Footer Placeholder 3">
            <a:extLst>
              <a:ext uri="{FF2B5EF4-FFF2-40B4-BE49-F238E27FC236}">
                <a16:creationId xmlns:a16="http://schemas.microsoft.com/office/drawing/2014/main" id="{BA11067E-B20B-0315-9FAC-2E9401E6D0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D0AA2B-89F1-6904-64B9-D7C7C7FDC838}"/>
              </a:ext>
            </a:extLst>
          </p:cNvPr>
          <p:cNvSpPr>
            <a:spLocks noGrp="1"/>
          </p:cNvSpPr>
          <p:nvPr>
            <p:ph type="sldNum" sz="quarter" idx="12"/>
          </p:nvPr>
        </p:nvSpPr>
        <p:spPr/>
        <p:txBody>
          <a:bodyPr/>
          <a:lstStyle/>
          <a:p>
            <a:fld id="{8EB01A36-1C3C-4912-9F49-C855D94A644D}" type="slidenum">
              <a:rPr lang="en-US" smtClean="0"/>
              <a:t>‹#›</a:t>
            </a:fld>
            <a:endParaRPr lang="en-US"/>
          </a:p>
        </p:txBody>
      </p:sp>
    </p:spTree>
    <p:extLst>
      <p:ext uri="{BB962C8B-B14F-4D97-AF65-F5344CB8AC3E}">
        <p14:creationId xmlns:p14="http://schemas.microsoft.com/office/powerpoint/2010/main" val="2682276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29E6C2-7714-A331-99A1-89231157AA27}"/>
              </a:ext>
            </a:extLst>
          </p:cNvPr>
          <p:cNvSpPr>
            <a:spLocks noGrp="1"/>
          </p:cNvSpPr>
          <p:nvPr>
            <p:ph type="dt" sz="half" idx="10"/>
          </p:nvPr>
        </p:nvSpPr>
        <p:spPr/>
        <p:txBody>
          <a:bodyPr/>
          <a:lstStyle/>
          <a:p>
            <a:fld id="{61C66461-79AC-423F-95A9-FF60962192BE}" type="datetimeFigureOut">
              <a:rPr lang="en-US" smtClean="0"/>
              <a:t>3/4/2025</a:t>
            </a:fld>
            <a:endParaRPr lang="en-US"/>
          </a:p>
        </p:txBody>
      </p:sp>
      <p:sp>
        <p:nvSpPr>
          <p:cNvPr id="3" name="Footer Placeholder 2">
            <a:extLst>
              <a:ext uri="{FF2B5EF4-FFF2-40B4-BE49-F238E27FC236}">
                <a16:creationId xmlns:a16="http://schemas.microsoft.com/office/drawing/2014/main" id="{DAA63752-3122-A34A-139A-15A7DD98B9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1F7135-17C2-3FEB-CB0F-4670CE8A13C3}"/>
              </a:ext>
            </a:extLst>
          </p:cNvPr>
          <p:cNvSpPr>
            <a:spLocks noGrp="1"/>
          </p:cNvSpPr>
          <p:nvPr>
            <p:ph type="sldNum" sz="quarter" idx="12"/>
          </p:nvPr>
        </p:nvSpPr>
        <p:spPr/>
        <p:txBody>
          <a:bodyPr/>
          <a:lstStyle/>
          <a:p>
            <a:fld id="{8EB01A36-1C3C-4912-9F49-C855D94A644D}" type="slidenum">
              <a:rPr lang="en-US" smtClean="0"/>
              <a:t>‹#›</a:t>
            </a:fld>
            <a:endParaRPr lang="en-US"/>
          </a:p>
        </p:txBody>
      </p:sp>
    </p:spTree>
    <p:extLst>
      <p:ext uri="{BB962C8B-B14F-4D97-AF65-F5344CB8AC3E}">
        <p14:creationId xmlns:p14="http://schemas.microsoft.com/office/powerpoint/2010/main" val="262266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DD6D3-D415-1D73-1810-19C99AE380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F828BB-F7C8-9978-35D9-019F82656F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6C7686-7199-B3EE-6AC7-B219BC5D47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3115CB-0D34-DFAB-C979-E25568174ACC}"/>
              </a:ext>
            </a:extLst>
          </p:cNvPr>
          <p:cNvSpPr>
            <a:spLocks noGrp="1"/>
          </p:cNvSpPr>
          <p:nvPr>
            <p:ph type="dt" sz="half" idx="10"/>
          </p:nvPr>
        </p:nvSpPr>
        <p:spPr/>
        <p:txBody>
          <a:bodyPr/>
          <a:lstStyle/>
          <a:p>
            <a:fld id="{61C66461-79AC-423F-95A9-FF60962192BE}" type="datetimeFigureOut">
              <a:rPr lang="en-US" smtClean="0"/>
              <a:t>3/4/2025</a:t>
            </a:fld>
            <a:endParaRPr lang="en-US"/>
          </a:p>
        </p:txBody>
      </p:sp>
      <p:sp>
        <p:nvSpPr>
          <p:cNvPr id="6" name="Footer Placeholder 5">
            <a:extLst>
              <a:ext uri="{FF2B5EF4-FFF2-40B4-BE49-F238E27FC236}">
                <a16:creationId xmlns:a16="http://schemas.microsoft.com/office/drawing/2014/main" id="{E989D0F9-ED94-8901-2311-460F9540D6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28D22C-D226-B068-6982-CD8E43138834}"/>
              </a:ext>
            </a:extLst>
          </p:cNvPr>
          <p:cNvSpPr>
            <a:spLocks noGrp="1"/>
          </p:cNvSpPr>
          <p:nvPr>
            <p:ph type="sldNum" sz="quarter" idx="12"/>
          </p:nvPr>
        </p:nvSpPr>
        <p:spPr/>
        <p:txBody>
          <a:bodyPr/>
          <a:lstStyle/>
          <a:p>
            <a:fld id="{8EB01A36-1C3C-4912-9F49-C855D94A644D}" type="slidenum">
              <a:rPr lang="en-US" smtClean="0"/>
              <a:t>‹#›</a:t>
            </a:fld>
            <a:endParaRPr lang="en-US"/>
          </a:p>
        </p:txBody>
      </p:sp>
    </p:spTree>
    <p:extLst>
      <p:ext uri="{BB962C8B-B14F-4D97-AF65-F5344CB8AC3E}">
        <p14:creationId xmlns:p14="http://schemas.microsoft.com/office/powerpoint/2010/main" val="2398004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B0166-FD76-4CC6-D727-54CAC7EC15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341A77-7C99-3DBC-5F36-EEEC2FBB4F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424424-437E-8FA9-03D9-6A7C1867F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795853-2735-721F-6B84-C64B101AD1F9}"/>
              </a:ext>
            </a:extLst>
          </p:cNvPr>
          <p:cNvSpPr>
            <a:spLocks noGrp="1"/>
          </p:cNvSpPr>
          <p:nvPr>
            <p:ph type="dt" sz="half" idx="10"/>
          </p:nvPr>
        </p:nvSpPr>
        <p:spPr/>
        <p:txBody>
          <a:bodyPr/>
          <a:lstStyle/>
          <a:p>
            <a:fld id="{61C66461-79AC-423F-95A9-FF60962192BE}" type="datetimeFigureOut">
              <a:rPr lang="en-US" smtClean="0"/>
              <a:t>3/4/2025</a:t>
            </a:fld>
            <a:endParaRPr lang="en-US"/>
          </a:p>
        </p:txBody>
      </p:sp>
      <p:sp>
        <p:nvSpPr>
          <p:cNvPr id="6" name="Footer Placeholder 5">
            <a:extLst>
              <a:ext uri="{FF2B5EF4-FFF2-40B4-BE49-F238E27FC236}">
                <a16:creationId xmlns:a16="http://schemas.microsoft.com/office/drawing/2014/main" id="{60B0B902-E8F4-CA17-431D-AE8B4C5AB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FE1BC8-5F86-32D7-B0BD-E79388EACDC6}"/>
              </a:ext>
            </a:extLst>
          </p:cNvPr>
          <p:cNvSpPr>
            <a:spLocks noGrp="1"/>
          </p:cNvSpPr>
          <p:nvPr>
            <p:ph type="sldNum" sz="quarter" idx="12"/>
          </p:nvPr>
        </p:nvSpPr>
        <p:spPr/>
        <p:txBody>
          <a:bodyPr/>
          <a:lstStyle/>
          <a:p>
            <a:fld id="{8EB01A36-1C3C-4912-9F49-C855D94A644D}" type="slidenum">
              <a:rPr lang="en-US" smtClean="0"/>
              <a:t>‹#›</a:t>
            </a:fld>
            <a:endParaRPr lang="en-US"/>
          </a:p>
        </p:txBody>
      </p:sp>
    </p:spTree>
    <p:extLst>
      <p:ext uri="{BB962C8B-B14F-4D97-AF65-F5344CB8AC3E}">
        <p14:creationId xmlns:p14="http://schemas.microsoft.com/office/powerpoint/2010/main" val="909847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5F1DB2-E99E-007C-996C-839316F408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F35172-AFB0-47DC-94BB-7A16C9CDF0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189758-1D4C-E2D8-4E17-612D45C5C8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C66461-79AC-423F-95A9-FF60962192BE}" type="datetimeFigureOut">
              <a:rPr lang="en-US" smtClean="0"/>
              <a:t>3/4/2025</a:t>
            </a:fld>
            <a:endParaRPr lang="en-US"/>
          </a:p>
        </p:txBody>
      </p:sp>
      <p:sp>
        <p:nvSpPr>
          <p:cNvPr id="5" name="Footer Placeholder 4">
            <a:extLst>
              <a:ext uri="{FF2B5EF4-FFF2-40B4-BE49-F238E27FC236}">
                <a16:creationId xmlns:a16="http://schemas.microsoft.com/office/drawing/2014/main" id="{6386EACA-8093-BFBF-6857-D1AC685F35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1934DB-16D7-5F64-5D92-7095F5EA8C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B01A36-1C3C-4912-9F49-C855D94A644D}" type="slidenum">
              <a:rPr lang="en-US" smtClean="0"/>
              <a:t>‹#›</a:t>
            </a:fld>
            <a:endParaRPr lang="en-US"/>
          </a:p>
        </p:txBody>
      </p:sp>
    </p:spTree>
    <p:extLst>
      <p:ext uri="{BB962C8B-B14F-4D97-AF65-F5344CB8AC3E}">
        <p14:creationId xmlns:p14="http://schemas.microsoft.com/office/powerpoint/2010/main" val="2339864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wallpaperflare.com/photo-of-calm-body-of-water-at-night-loch-lomond-loch-lomond-wallpaper-huqcr"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hyperlink" Target="http://www.pngall.com/moon-png"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www.wallpaperflare.com/photo-of-calm-body-of-water-at-night-loch-lomond-loch-lomond-wallpaper-huqcr"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hyperlink" Target="http://www.pngall.com/moon-png"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www.wallpaperflare.com/photo-of-calm-body-of-water-at-night-loch-lomond-loch-lomond-wallpaper-huqcr"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hyperlink" Target="http://www.pngall.com/moon-png"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a:extLst>
            <a:ext uri="{FF2B5EF4-FFF2-40B4-BE49-F238E27FC236}">
              <a16:creationId xmlns:a16="http://schemas.microsoft.com/office/drawing/2014/main" id="{7DC71AC4-2771-A2D3-8708-9DF9DE95729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A8DA0E6-8A72-1B66-25E2-02E624928E3E}"/>
              </a:ext>
            </a:extLst>
          </p:cNvPr>
          <p:cNvSpPr txBox="1"/>
          <p:nvPr/>
        </p:nvSpPr>
        <p:spPr>
          <a:xfrm>
            <a:off x="3341498" y="2406791"/>
            <a:ext cx="5509004" cy="1446550"/>
          </a:xfrm>
          <a:prstGeom prst="rect">
            <a:avLst/>
          </a:prstGeom>
          <a:noFill/>
        </p:spPr>
        <p:txBody>
          <a:bodyPr wrap="square" rtlCol="0">
            <a:spAutoFit/>
          </a:bodyPr>
          <a:lstStyle/>
          <a:p>
            <a:r>
              <a:rPr lang="en-US" sz="8800" dirty="0">
                <a:solidFill>
                  <a:schemeClr val="bg1"/>
                </a:solidFill>
                <a:latin typeface="Algerian" panose="04020705040A02060702" pitchFamily="82" charset="0"/>
              </a:rPr>
              <a:t>THE MOON</a:t>
            </a:r>
          </a:p>
        </p:txBody>
      </p:sp>
      <p:sp>
        <p:nvSpPr>
          <p:cNvPr id="5" name="TextBox 4">
            <a:extLst>
              <a:ext uri="{FF2B5EF4-FFF2-40B4-BE49-F238E27FC236}">
                <a16:creationId xmlns:a16="http://schemas.microsoft.com/office/drawing/2014/main" id="{6B7995CD-F52F-237B-4FD6-687B479B0D62}"/>
              </a:ext>
            </a:extLst>
          </p:cNvPr>
          <p:cNvSpPr txBox="1"/>
          <p:nvPr/>
        </p:nvSpPr>
        <p:spPr>
          <a:xfrm>
            <a:off x="3341498" y="2406791"/>
            <a:ext cx="5509004" cy="1446550"/>
          </a:xfrm>
          <a:prstGeom prst="rect">
            <a:avLst/>
          </a:prstGeom>
          <a:noFill/>
        </p:spPr>
        <p:txBody>
          <a:bodyPr wrap="square" rtlCol="0">
            <a:spAutoFit/>
          </a:bodyPr>
          <a:lstStyle/>
          <a:p>
            <a:r>
              <a:rPr lang="en-US" sz="8800" dirty="0">
                <a:ln>
                  <a:solidFill>
                    <a:schemeClr val="bg1"/>
                  </a:solidFill>
                </a:ln>
                <a:noFill/>
                <a:latin typeface="Algerian" panose="04020705040A02060702" pitchFamily="82" charset="0"/>
              </a:rPr>
              <a:t>THE MOON</a:t>
            </a:r>
          </a:p>
        </p:txBody>
      </p:sp>
      <p:sp>
        <p:nvSpPr>
          <p:cNvPr id="6" name="TextBox 5">
            <a:extLst>
              <a:ext uri="{FF2B5EF4-FFF2-40B4-BE49-F238E27FC236}">
                <a16:creationId xmlns:a16="http://schemas.microsoft.com/office/drawing/2014/main" id="{D8823244-4ABB-5D09-DCBD-40FA1A85419A}"/>
              </a:ext>
            </a:extLst>
          </p:cNvPr>
          <p:cNvSpPr txBox="1"/>
          <p:nvPr/>
        </p:nvSpPr>
        <p:spPr>
          <a:xfrm>
            <a:off x="3341498" y="2406791"/>
            <a:ext cx="5509004" cy="1446550"/>
          </a:xfrm>
          <a:prstGeom prst="rect">
            <a:avLst/>
          </a:prstGeom>
          <a:noFill/>
        </p:spPr>
        <p:txBody>
          <a:bodyPr wrap="square" rtlCol="0">
            <a:spAutoFit/>
          </a:bodyPr>
          <a:lstStyle/>
          <a:p>
            <a:r>
              <a:rPr lang="en-US" sz="8800" dirty="0">
                <a:ln>
                  <a:solidFill>
                    <a:schemeClr val="bg1"/>
                  </a:solidFill>
                </a:ln>
                <a:noFill/>
                <a:latin typeface="Algerian" panose="04020705040A02060702" pitchFamily="82" charset="0"/>
              </a:rPr>
              <a:t>THE MOON</a:t>
            </a:r>
          </a:p>
        </p:txBody>
      </p:sp>
      <p:sp>
        <p:nvSpPr>
          <p:cNvPr id="7" name="TextBox 6">
            <a:extLst>
              <a:ext uri="{FF2B5EF4-FFF2-40B4-BE49-F238E27FC236}">
                <a16:creationId xmlns:a16="http://schemas.microsoft.com/office/drawing/2014/main" id="{46095AE4-6D4F-3AD5-2D79-AEC8AEB0F6A5}"/>
              </a:ext>
            </a:extLst>
          </p:cNvPr>
          <p:cNvSpPr txBox="1"/>
          <p:nvPr/>
        </p:nvSpPr>
        <p:spPr>
          <a:xfrm>
            <a:off x="3341498" y="2406791"/>
            <a:ext cx="5509004" cy="1446550"/>
          </a:xfrm>
          <a:prstGeom prst="rect">
            <a:avLst/>
          </a:prstGeom>
          <a:noFill/>
        </p:spPr>
        <p:txBody>
          <a:bodyPr wrap="square" rtlCol="0">
            <a:spAutoFit/>
          </a:bodyPr>
          <a:lstStyle/>
          <a:p>
            <a:r>
              <a:rPr lang="en-US" sz="8800" dirty="0">
                <a:ln>
                  <a:solidFill>
                    <a:schemeClr val="bg1"/>
                  </a:solidFill>
                </a:ln>
                <a:noFill/>
                <a:latin typeface="Algerian" panose="04020705040A02060702" pitchFamily="82" charset="0"/>
              </a:rPr>
              <a:t>THE MOON</a:t>
            </a:r>
          </a:p>
        </p:txBody>
      </p:sp>
      <p:sp>
        <p:nvSpPr>
          <p:cNvPr id="8" name="TextBox 7">
            <a:extLst>
              <a:ext uri="{FF2B5EF4-FFF2-40B4-BE49-F238E27FC236}">
                <a16:creationId xmlns:a16="http://schemas.microsoft.com/office/drawing/2014/main" id="{D445CD78-7F01-A9F5-F5A4-9AF6E2B3963F}"/>
              </a:ext>
            </a:extLst>
          </p:cNvPr>
          <p:cNvSpPr txBox="1"/>
          <p:nvPr/>
        </p:nvSpPr>
        <p:spPr>
          <a:xfrm>
            <a:off x="3341498" y="2406791"/>
            <a:ext cx="5509004" cy="1446550"/>
          </a:xfrm>
          <a:prstGeom prst="rect">
            <a:avLst/>
          </a:prstGeom>
          <a:noFill/>
        </p:spPr>
        <p:txBody>
          <a:bodyPr wrap="square" rtlCol="0">
            <a:spAutoFit/>
          </a:bodyPr>
          <a:lstStyle/>
          <a:p>
            <a:r>
              <a:rPr lang="en-US" sz="8800" dirty="0">
                <a:ln>
                  <a:solidFill>
                    <a:schemeClr val="bg1"/>
                  </a:solidFill>
                </a:ln>
                <a:noFill/>
                <a:latin typeface="Algerian" panose="04020705040A02060702" pitchFamily="82" charset="0"/>
              </a:rPr>
              <a:t>THE MOON</a:t>
            </a:r>
          </a:p>
        </p:txBody>
      </p:sp>
      <p:pic>
        <p:nvPicPr>
          <p:cNvPr id="11" name="Picture 10">
            <a:extLst>
              <a:ext uri="{FF2B5EF4-FFF2-40B4-BE49-F238E27FC236}">
                <a16:creationId xmlns:a16="http://schemas.microsoft.com/office/drawing/2014/main" id="{D31D9DDA-1929-9174-A00C-B7BEF9EE774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188038" y="7534656"/>
            <a:ext cx="1815923" cy="1792839"/>
          </a:xfrm>
          <a:prstGeom prst="rect">
            <a:avLst/>
          </a:prstGeom>
        </p:spPr>
      </p:pic>
    </p:spTree>
    <p:extLst>
      <p:ext uri="{BB962C8B-B14F-4D97-AF65-F5344CB8AC3E}">
        <p14:creationId xmlns:p14="http://schemas.microsoft.com/office/powerpoint/2010/main" val="881393648"/>
      </p:ext>
    </p:extLst>
  </p:cSld>
  <p:clrMapOvr>
    <a:masterClrMapping/>
  </p:clrMapOvr>
  <mc:AlternateContent xmlns:mc="http://schemas.openxmlformats.org/markup-compatibility/2006">
    <mc:Choice xmlns:p14="http://schemas.microsoft.com/office/powerpoint/2010/main" Requires="p14">
      <p:transition spd="slow" p14:dur="2250" advClick="0" advTm="6000">
        <p:fade/>
      </p:transition>
    </mc:Choice>
    <mc:Fallback>
      <p:transition spd="slow" advClick="0" advTm="6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986FA00-959B-C6D3-2DB9-EF76F6EAC33F}"/>
              </a:ext>
            </a:extLst>
          </p:cNvPr>
          <p:cNvSpPr txBox="1"/>
          <p:nvPr/>
        </p:nvSpPr>
        <p:spPr>
          <a:xfrm>
            <a:off x="4650358" y="6667027"/>
            <a:ext cx="4840224" cy="107722"/>
          </a:xfrm>
          <a:prstGeom prst="rect">
            <a:avLst/>
          </a:prstGeom>
          <a:noFill/>
        </p:spPr>
        <p:txBody>
          <a:bodyPr wrap="square" rtlCol="0">
            <a:spAutoFit/>
          </a:bodyPr>
          <a:lstStyle/>
          <a:p>
            <a:pPr algn="ctr"/>
            <a:r>
              <a:rPr lang="en-US" sz="100" dirty="0">
                <a:solidFill>
                  <a:schemeClr val="bg1"/>
                </a:solidFill>
                <a:latin typeface="Baskerville Old Face" panose="02020602080505020303" pitchFamily="18" charset="0"/>
              </a:rPr>
              <a:t>The Moon is Earth’s only natural satellite. It orbits at an average distance of 384400 km, about 30 times the planet’s diameter. The Moon always presents the same side to Earth, because gravitational pull has locked its rotation to the planet. This results in the lunar day of 29.5 days matching the lunar month.</a:t>
            </a:r>
          </a:p>
        </p:txBody>
      </p:sp>
      <p:sp>
        <p:nvSpPr>
          <p:cNvPr id="4" name="TextBox 3">
            <a:extLst>
              <a:ext uri="{FF2B5EF4-FFF2-40B4-BE49-F238E27FC236}">
                <a16:creationId xmlns:a16="http://schemas.microsoft.com/office/drawing/2014/main" id="{AA73ACCB-0846-BCEF-038F-8A0ED6210C38}"/>
              </a:ext>
            </a:extLst>
          </p:cNvPr>
          <p:cNvSpPr txBox="1"/>
          <p:nvPr/>
        </p:nvSpPr>
        <p:spPr>
          <a:xfrm>
            <a:off x="3341498" y="2406791"/>
            <a:ext cx="5509004" cy="1446550"/>
          </a:xfrm>
          <a:prstGeom prst="rect">
            <a:avLst/>
          </a:prstGeom>
          <a:noFill/>
        </p:spPr>
        <p:txBody>
          <a:bodyPr wrap="square" rtlCol="0">
            <a:spAutoFit/>
          </a:bodyPr>
          <a:lstStyle/>
          <a:p>
            <a:r>
              <a:rPr lang="en-US" sz="8800" dirty="0">
                <a:solidFill>
                  <a:schemeClr val="bg1"/>
                </a:solidFill>
                <a:latin typeface="Algerian" panose="04020705040A02060702" pitchFamily="82" charset="0"/>
              </a:rPr>
              <a:t>THE MOON</a:t>
            </a:r>
          </a:p>
        </p:txBody>
      </p:sp>
      <p:sp>
        <p:nvSpPr>
          <p:cNvPr id="5" name="TextBox 4">
            <a:extLst>
              <a:ext uri="{FF2B5EF4-FFF2-40B4-BE49-F238E27FC236}">
                <a16:creationId xmlns:a16="http://schemas.microsoft.com/office/drawing/2014/main" id="{5F1CD902-DEBB-A95B-77A9-E60B2BFBA0A2}"/>
              </a:ext>
            </a:extLst>
          </p:cNvPr>
          <p:cNvSpPr txBox="1"/>
          <p:nvPr/>
        </p:nvSpPr>
        <p:spPr>
          <a:xfrm>
            <a:off x="3341498" y="1294254"/>
            <a:ext cx="5509004" cy="1446550"/>
          </a:xfrm>
          <a:prstGeom prst="rect">
            <a:avLst/>
          </a:prstGeom>
          <a:noFill/>
        </p:spPr>
        <p:txBody>
          <a:bodyPr wrap="square" rtlCol="0">
            <a:spAutoFit/>
          </a:bodyPr>
          <a:lstStyle/>
          <a:p>
            <a:r>
              <a:rPr lang="en-US" sz="8800" dirty="0">
                <a:ln>
                  <a:solidFill>
                    <a:schemeClr val="bg1"/>
                  </a:solidFill>
                </a:ln>
                <a:noFill/>
                <a:latin typeface="Algerian" panose="04020705040A02060702" pitchFamily="82" charset="0"/>
              </a:rPr>
              <a:t>THE MOON</a:t>
            </a:r>
          </a:p>
        </p:txBody>
      </p:sp>
      <p:sp>
        <p:nvSpPr>
          <p:cNvPr id="6" name="TextBox 5">
            <a:extLst>
              <a:ext uri="{FF2B5EF4-FFF2-40B4-BE49-F238E27FC236}">
                <a16:creationId xmlns:a16="http://schemas.microsoft.com/office/drawing/2014/main" id="{0179AFB6-5063-9CC5-8BFB-1C9EF5E06127}"/>
              </a:ext>
            </a:extLst>
          </p:cNvPr>
          <p:cNvSpPr txBox="1"/>
          <p:nvPr/>
        </p:nvSpPr>
        <p:spPr>
          <a:xfrm>
            <a:off x="3341498" y="181717"/>
            <a:ext cx="5509004" cy="1446550"/>
          </a:xfrm>
          <a:prstGeom prst="rect">
            <a:avLst/>
          </a:prstGeom>
          <a:noFill/>
        </p:spPr>
        <p:txBody>
          <a:bodyPr wrap="square" rtlCol="0">
            <a:spAutoFit/>
          </a:bodyPr>
          <a:lstStyle/>
          <a:p>
            <a:r>
              <a:rPr lang="en-US" sz="8800" dirty="0">
                <a:ln>
                  <a:solidFill>
                    <a:schemeClr val="bg1"/>
                  </a:solidFill>
                </a:ln>
                <a:noFill/>
                <a:latin typeface="Algerian" panose="04020705040A02060702" pitchFamily="82" charset="0"/>
              </a:rPr>
              <a:t>THE MOON</a:t>
            </a:r>
          </a:p>
        </p:txBody>
      </p:sp>
      <p:sp>
        <p:nvSpPr>
          <p:cNvPr id="7" name="TextBox 6">
            <a:extLst>
              <a:ext uri="{FF2B5EF4-FFF2-40B4-BE49-F238E27FC236}">
                <a16:creationId xmlns:a16="http://schemas.microsoft.com/office/drawing/2014/main" id="{03CF7DCD-3689-1D60-E22C-C00BC751D4F6}"/>
              </a:ext>
            </a:extLst>
          </p:cNvPr>
          <p:cNvSpPr txBox="1"/>
          <p:nvPr/>
        </p:nvSpPr>
        <p:spPr>
          <a:xfrm>
            <a:off x="3341498" y="4631866"/>
            <a:ext cx="5509004" cy="1446550"/>
          </a:xfrm>
          <a:prstGeom prst="rect">
            <a:avLst/>
          </a:prstGeom>
          <a:noFill/>
        </p:spPr>
        <p:txBody>
          <a:bodyPr wrap="square" rtlCol="0">
            <a:spAutoFit/>
          </a:bodyPr>
          <a:lstStyle/>
          <a:p>
            <a:r>
              <a:rPr lang="en-US" sz="8800" dirty="0">
                <a:ln>
                  <a:solidFill>
                    <a:schemeClr val="bg1"/>
                  </a:solidFill>
                </a:ln>
                <a:noFill/>
                <a:latin typeface="Algerian" panose="04020705040A02060702" pitchFamily="82" charset="0"/>
              </a:rPr>
              <a:t>THE MOON</a:t>
            </a:r>
          </a:p>
        </p:txBody>
      </p:sp>
      <p:sp>
        <p:nvSpPr>
          <p:cNvPr id="8" name="TextBox 7">
            <a:extLst>
              <a:ext uri="{FF2B5EF4-FFF2-40B4-BE49-F238E27FC236}">
                <a16:creationId xmlns:a16="http://schemas.microsoft.com/office/drawing/2014/main" id="{FCAB52F7-7E9A-95C0-7BD5-327E1BD9A776}"/>
              </a:ext>
            </a:extLst>
          </p:cNvPr>
          <p:cNvSpPr txBox="1"/>
          <p:nvPr/>
        </p:nvSpPr>
        <p:spPr>
          <a:xfrm>
            <a:off x="3341498" y="3519328"/>
            <a:ext cx="5509004" cy="1446550"/>
          </a:xfrm>
          <a:prstGeom prst="rect">
            <a:avLst/>
          </a:prstGeom>
          <a:noFill/>
        </p:spPr>
        <p:txBody>
          <a:bodyPr wrap="square" rtlCol="0">
            <a:spAutoFit/>
          </a:bodyPr>
          <a:lstStyle/>
          <a:p>
            <a:r>
              <a:rPr lang="en-US" sz="8800" dirty="0">
                <a:ln>
                  <a:solidFill>
                    <a:schemeClr val="bg1"/>
                  </a:solidFill>
                </a:ln>
                <a:noFill/>
                <a:latin typeface="Algerian" panose="04020705040A02060702" pitchFamily="82" charset="0"/>
              </a:rPr>
              <a:t>THE MOON</a:t>
            </a:r>
          </a:p>
        </p:txBody>
      </p:sp>
      <p:pic>
        <p:nvPicPr>
          <p:cNvPr id="9" name="Picture 8">
            <a:extLst>
              <a:ext uri="{FF2B5EF4-FFF2-40B4-BE49-F238E27FC236}">
                <a16:creationId xmlns:a16="http://schemas.microsoft.com/office/drawing/2014/main" id="{58AC6DDC-991B-25B6-DBB8-0B6524BF283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rot="10094901">
            <a:off x="3821474" y="4917896"/>
            <a:ext cx="4613532" cy="4554885"/>
          </a:xfrm>
          <a:prstGeom prst="rect">
            <a:avLst/>
          </a:prstGeom>
        </p:spPr>
      </p:pic>
    </p:spTree>
    <p:extLst>
      <p:ext uri="{BB962C8B-B14F-4D97-AF65-F5344CB8AC3E}">
        <p14:creationId xmlns:p14="http://schemas.microsoft.com/office/powerpoint/2010/main" val="2730866727"/>
      </p:ext>
    </p:extLst>
  </p:cSld>
  <p:clrMapOvr>
    <a:masterClrMapping/>
  </p:clrMapOvr>
  <mc:AlternateContent xmlns:mc="http://schemas.openxmlformats.org/markup-compatibility/2006">
    <mc:Choice xmlns:p14="http://schemas.microsoft.com/office/powerpoint/2010/main" Requires="p14">
      <p:transition spd="slow" p14:dur="2250" advClick="0" advTm="6000">
        <p:fade/>
      </p:transition>
    </mc:Choice>
    <mc:Fallback>
      <p:transition spd="slow" advClick="0" advTm="6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a:extLst>
            <a:ext uri="{FF2B5EF4-FFF2-40B4-BE49-F238E27FC236}">
              <a16:creationId xmlns:a16="http://schemas.microsoft.com/office/drawing/2014/main" id="{9EE685D1-918C-2594-88EE-B873AB5250F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11FBD9A-A579-110B-83CD-6EC233AE32CD}"/>
              </a:ext>
            </a:extLst>
          </p:cNvPr>
          <p:cNvSpPr txBox="1"/>
          <p:nvPr/>
        </p:nvSpPr>
        <p:spPr>
          <a:xfrm>
            <a:off x="305690" y="235578"/>
            <a:ext cx="5509004" cy="1446550"/>
          </a:xfrm>
          <a:prstGeom prst="rect">
            <a:avLst/>
          </a:prstGeom>
          <a:noFill/>
        </p:spPr>
        <p:txBody>
          <a:bodyPr wrap="square" rtlCol="0">
            <a:spAutoFit/>
          </a:bodyPr>
          <a:lstStyle/>
          <a:p>
            <a:r>
              <a:rPr lang="en-US" sz="8800" dirty="0">
                <a:solidFill>
                  <a:schemeClr val="bg1"/>
                </a:solidFill>
                <a:latin typeface="Algerian" panose="04020705040A02060702" pitchFamily="82" charset="0"/>
              </a:rPr>
              <a:t>THE MOON</a:t>
            </a:r>
          </a:p>
        </p:txBody>
      </p:sp>
      <p:sp>
        <p:nvSpPr>
          <p:cNvPr id="5" name="TextBox 4">
            <a:extLst>
              <a:ext uri="{FF2B5EF4-FFF2-40B4-BE49-F238E27FC236}">
                <a16:creationId xmlns:a16="http://schemas.microsoft.com/office/drawing/2014/main" id="{8195C61B-6286-0507-1478-85B088103D17}"/>
              </a:ext>
            </a:extLst>
          </p:cNvPr>
          <p:cNvSpPr txBox="1"/>
          <p:nvPr/>
        </p:nvSpPr>
        <p:spPr>
          <a:xfrm>
            <a:off x="3341498" y="1294254"/>
            <a:ext cx="5509004" cy="107722"/>
          </a:xfrm>
          <a:prstGeom prst="rect">
            <a:avLst/>
          </a:prstGeom>
          <a:noFill/>
        </p:spPr>
        <p:txBody>
          <a:bodyPr wrap="square" rtlCol="0">
            <a:spAutoFit/>
          </a:bodyPr>
          <a:lstStyle/>
          <a:p>
            <a:r>
              <a:rPr lang="en-US" sz="100" dirty="0">
                <a:ln>
                  <a:solidFill>
                    <a:schemeClr val="bg1"/>
                  </a:solidFill>
                </a:ln>
                <a:noFill/>
                <a:latin typeface="Algerian" panose="04020705040A02060702" pitchFamily="82" charset="0"/>
              </a:rPr>
              <a:t>THE MOON</a:t>
            </a:r>
          </a:p>
        </p:txBody>
      </p:sp>
      <p:sp>
        <p:nvSpPr>
          <p:cNvPr id="6" name="TextBox 5">
            <a:extLst>
              <a:ext uri="{FF2B5EF4-FFF2-40B4-BE49-F238E27FC236}">
                <a16:creationId xmlns:a16="http://schemas.microsoft.com/office/drawing/2014/main" id="{0461AAF9-9525-42C3-314E-C226332A3348}"/>
              </a:ext>
            </a:extLst>
          </p:cNvPr>
          <p:cNvSpPr txBox="1"/>
          <p:nvPr/>
        </p:nvSpPr>
        <p:spPr>
          <a:xfrm>
            <a:off x="3341498" y="181717"/>
            <a:ext cx="5509004" cy="107722"/>
          </a:xfrm>
          <a:prstGeom prst="rect">
            <a:avLst/>
          </a:prstGeom>
          <a:noFill/>
        </p:spPr>
        <p:txBody>
          <a:bodyPr wrap="square" rtlCol="0">
            <a:spAutoFit/>
          </a:bodyPr>
          <a:lstStyle/>
          <a:p>
            <a:r>
              <a:rPr lang="en-US" sz="100" dirty="0">
                <a:ln>
                  <a:solidFill>
                    <a:schemeClr val="bg1"/>
                  </a:solidFill>
                </a:ln>
                <a:noFill/>
                <a:latin typeface="Algerian" panose="04020705040A02060702" pitchFamily="82" charset="0"/>
              </a:rPr>
              <a:t>THE MOON</a:t>
            </a:r>
          </a:p>
        </p:txBody>
      </p:sp>
      <p:sp>
        <p:nvSpPr>
          <p:cNvPr id="7" name="TextBox 6">
            <a:extLst>
              <a:ext uri="{FF2B5EF4-FFF2-40B4-BE49-F238E27FC236}">
                <a16:creationId xmlns:a16="http://schemas.microsoft.com/office/drawing/2014/main" id="{96AD7851-6620-F866-8ACC-2B131DCBB0B5}"/>
              </a:ext>
            </a:extLst>
          </p:cNvPr>
          <p:cNvSpPr txBox="1"/>
          <p:nvPr/>
        </p:nvSpPr>
        <p:spPr>
          <a:xfrm>
            <a:off x="2829434" y="958853"/>
            <a:ext cx="5509004" cy="107722"/>
          </a:xfrm>
          <a:prstGeom prst="rect">
            <a:avLst/>
          </a:prstGeom>
          <a:noFill/>
        </p:spPr>
        <p:txBody>
          <a:bodyPr wrap="square" rtlCol="0">
            <a:spAutoFit/>
          </a:bodyPr>
          <a:lstStyle/>
          <a:p>
            <a:r>
              <a:rPr lang="en-US" sz="100" dirty="0">
                <a:ln>
                  <a:solidFill>
                    <a:schemeClr val="bg1"/>
                  </a:solidFill>
                </a:ln>
                <a:noFill/>
                <a:latin typeface="Algerian" panose="04020705040A02060702" pitchFamily="82" charset="0"/>
              </a:rPr>
              <a:t>THE MOON</a:t>
            </a:r>
          </a:p>
        </p:txBody>
      </p:sp>
      <p:sp>
        <p:nvSpPr>
          <p:cNvPr id="8" name="TextBox 7">
            <a:extLst>
              <a:ext uri="{FF2B5EF4-FFF2-40B4-BE49-F238E27FC236}">
                <a16:creationId xmlns:a16="http://schemas.microsoft.com/office/drawing/2014/main" id="{D020B77C-FEDD-7AEF-4E74-0EC265E1BC05}"/>
              </a:ext>
            </a:extLst>
          </p:cNvPr>
          <p:cNvSpPr txBox="1"/>
          <p:nvPr/>
        </p:nvSpPr>
        <p:spPr>
          <a:xfrm>
            <a:off x="3341498" y="3519328"/>
            <a:ext cx="5509004" cy="107722"/>
          </a:xfrm>
          <a:prstGeom prst="rect">
            <a:avLst/>
          </a:prstGeom>
          <a:noFill/>
        </p:spPr>
        <p:txBody>
          <a:bodyPr wrap="square" rtlCol="0">
            <a:spAutoFit/>
          </a:bodyPr>
          <a:lstStyle/>
          <a:p>
            <a:r>
              <a:rPr lang="en-US" sz="100" dirty="0">
                <a:ln>
                  <a:solidFill>
                    <a:schemeClr val="bg1"/>
                  </a:solidFill>
                </a:ln>
                <a:noFill/>
                <a:latin typeface="Algerian" panose="04020705040A02060702" pitchFamily="82" charset="0"/>
              </a:rPr>
              <a:t>THE MOON</a:t>
            </a:r>
          </a:p>
        </p:txBody>
      </p:sp>
      <p:pic>
        <p:nvPicPr>
          <p:cNvPr id="9" name="Picture 8">
            <a:extLst>
              <a:ext uri="{FF2B5EF4-FFF2-40B4-BE49-F238E27FC236}">
                <a16:creationId xmlns:a16="http://schemas.microsoft.com/office/drawing/2014/main" id="{AB922F6A-59AA-E7D0-4424-0226E072DAF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rot="13915040">
            <a:off x="6258598" y="783301"/>
            <a:ext cx="7054332" cy="6890146"/>
          </a:xfrm>
          <a:prstGeom prst="rect">
            <a:avLst/>
          </a:prstGeom>
        </p:spPr>
      </p:pic>
      <p:sp>
        <p:nvSpPr>
          <p:cNvPr id="2" name="TextBox 1">
            <a:extLst>
              <a:ext uri="{FF2B5EF4-FFF2-40B4-BE49-F238E27FC236}">
                <a16:creationId xmlns:a16="http://schemas.microsoft.com/office/drawing/2014/main" id="{49417AB6-7926-C002-0FBB-1ADE82802A16}"/>
              </a:ext>
            </a:extLst>
          </p:cNvPr>
          <p:cNvSpPr txBox="1"/>
          <p:nvPr/>
        </p:nvSpPr>
        <p:spPr>
          <a:xfrm>
            <a:off x="974470" y="1830749"/>
            <a:ext cx="4840224" cy="4832092"/>
          </a:xfrm>
          <a:prstGeom prst="rect">
            <a:avLst/>
          </a:prstGeom>
          <a:noFill/>
        </p:spPr>
        <p:txBody>
          <a:bodyPr wrap="square" rtlCol="0">
            <a:spAutoFit/>
          </a:bodyPr>
          <a:lstStyle/>
          <a:p>
            <a:pPr algn="ctr"/>
            <a:r>
              <a:rPr lang="en-US" sz="2800" dirty="0">
                <a:solidFill>
                  <a:schemeClr val="bg1"/>
                </a:solidFill>
                <a:latin typeface="Baskerville Old Face" panose="02020602080505020303" pitchFamily="18" charset="0"/>
              </a:rPr>
              <a:t>The Moon is Earth’s only natural satellite. It orbits at an average distance of 384400 km, about 30 times the planet’s diameter. The Moon always presents the same side to Earth, because gravitational pull has locked its rotation to the planet. This results in the lunar day of 29.5 days matching the lunar month.</a:t>
            </a:r>
          </a:p>
        </p:txBody>
      </p:sp>
    </p:spTree>
    <p:extLst>
      <p:ext uri="{BB962C8B-B14F-4D97-AF65-F5344CB8AC3E}">
        <p14:creationId xmlns:p14="http://schemas.microsoft.com/office/powerpoint/2010/main" val="2432281527"/>
      </p:ext>
    </p:extLst>
  </p:cSld>
  <p:clrMapOvr>
    <a:masterClrMapping/>
  </p:clrMapOvr>
  <mc:AlternateContent xmlns:mc="http://schemas.openxmlformats.org/markup-compatibility/2006">
    <mc:Choice xmlns:p14="http://schemas.microsoft.com/office/powerpoint/2010/main" Requires="p14">
      <p:transition spd="slow" p14:dur="2250" advClick="0" advTm="6000">
        <p:fade/>
      </p:transition>
    </mc:Choice>
    <mc:Fallback>
      <p:transition spd="slow" advClick="0" advTm="600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1601</TotalTime>
  <Words>150</Words>
  <Application>Microsoft Office PowerPoint</Application>
  <PresentationFormat>Widescreen</PresentationFormat>
  <Paragraphs>17</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Algerian</vt:lpstr>
      <vt:lpstr>Arial</vt:lpstr>
      <vt:lpstr>Baskerville Old Face</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jannat nayem</dc:creator>
  <cp:lastModifiedBy>jannat nayem</cp:lastModifiedBy>
  <cp:revision>1</cp:revision>
  <dcterms:created xsi:type="dcterms:W3CDTF">2025-03-04T13:37:16Z</dcterms:created>
  <dcterms:modified xsi:type="dcterms:W3CDTF">2025-03-05T16:18:25Z</dcterms:modified>
</cp:coreProperties>
</file>