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22" d="100"/>
          <a:sy n="22" d="100"/>
        </p:scale>
        <p:origin x="740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D668E-0A9E-27A1-BE69-B98C7E860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4EAEA2-39DD-1F12-7374-5C0A63201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639D1-94ED-628F-13F7-EB424A0E2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848C-F0BE-44DC-9496-370C3546453A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59496-8824-CC72-7D21-6A1F66AF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1349C-5D44-BFA4-97A2-94CAB539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1ED24-6222-405D-BFA1-65DF1245A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52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4F48D-D591-237E-7B55-292544905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6C2B18-BDE8-1110-592A-E17056CC1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8F8BF-E256-1A3E-857F-796180031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848C-F0BE-44DC-9496-370C3546453A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6B3F2-2A95-4B85-D923-5242983E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4FA59-F90A-2E32-CCE3-4E765676D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1ED24-6222-405D-BFA1-65DF1245A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21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113E6F-5A58-97A9-DF34-5FF6190A81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E2E195-99E5-19C4-8CA2-1FE8AFCA8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1195A-C90A-24A5-1ABA-0358DFDC4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848C-F0BE-44DC-9496-370C3546453A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D119B-4C9A-46E9-AAF8-C837E8678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69A89-43A1-A6E1-A5A0-F843F88E5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1ED24-6222-405D-BFA1-65DF1245A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1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AD17-C921-ABE1-4305-87DE2C73E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DDE49-B1B0-EA89-A3F6-B49FC4202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C8522-5CF8-27FA-1713-B11368DD1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848C-F0BE-44DC-9496-370C3546453A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E6D40-82BD-B106-C4C9-495F80DAD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52912-2CE6-90AF-3FC8-C3F13C19F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1ED24-6222-405D-BFA1-65DF1245A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0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3CE73-FB64-1F64-103C-69AA17448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01609-C3DB-F8C3-3FB0-30E9DB7A2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37F9F-21EE-86A5-6D37-57FE87EE1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848C-F0BE-44DC-9496-370C3546453A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14A61-CA5E-049C-2975-F540B1C5C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360EA-B3A9-185B-2DAC-49AF9C59A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1ED24-6222-405D-BFA1-65DF1245A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64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0A090-1C44-8892-0D86-C34CE5430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CA5F2-840B-5C88-8A48-D8927FB402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D0E96C-DEDA-DB49-15D2-0216A8CDA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6DC25-03CA-EA34-244B-5EFA7A097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848C-F0BE-44DC-9496-370C3546453A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1CDF2-DD45-1B1A-C796-9D321D9A8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81189-5872-47CE-2CF9-3D2F7EA3C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1ED24-6222-405D-BFA1-65DF1245A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77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F336-71BE-6332-CE06-5A0275FDF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D5D4C-2D96-98C7-E644-8DCC3AF3F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21257-E969-917E-3C30-F54AB0BDF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8D5203-472C-1D0C-F26E-E12044655D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F3AA65-8D61-8DB0-DB16-956ABCF174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278D43-5572-489F-39DF-6781E9C67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848C-F0BE-44DC-9496-370C3546453A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12D150-3E38-E677-4965-DE9E63FCE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C7E0AD-4598-751E-317B-A7B1F37DB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1ED24-6222-405D-BFA1-65DF1245A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65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FEF04-BFB2-9CF5-129B-2AD5B4BE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98AB10-6DED-7409-E09D-EDEB2544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848C-F0BE-44DC-9496-370C3546453A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870498-7F28-36FC-DBD0-DA379557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6F3C6-3D06-EAD0-0A82-14755EAE0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1ED24-6222-405D-BFA1-65DF1245A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21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F1E3AC-47DF-A354-EFDD-8448A361E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848C-F0BE-44DC-9496-370C3546453A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19D0C6-AD18-2C8A-215E-D6A83120A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69961-C7B8-8215-1857-FA7ACF44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1ED24-6222-405D-BFA1-65DF1245A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61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952A0-004F-840B-6285-766783217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85B8E-6FBA-B33D-CDDB-7EB6DBFEF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95EF45-8F29-7964-0076-E0E3061F0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9BC09-83C8-2309-23D8-24A578C9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848C-F0BE-44DC-9496-370C3546453A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38C8E-9CBC-5AA4-5521-323A76FC8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CE01E-242C-6DF6-C2AD-5BAB0DE01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1ED24-6222-405D-BFA1-65DF1245A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97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856AF-43A9-2349-A13E-E3CDBAEAA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ED6AD2-36C7-D1CE-0816-DB3A08541E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67130B-407F-B920-A1C7-098F3FCC8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78183-A382-D8A8-135F-5641B11CE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848C-F0BE-44DC-9496-370C3546453A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FA196-ECFE-B999-B0B3-F42B03F33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9A1DE-F19F-4317-7CDC-DFA35C7C0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1ED24-6222-405D-BFA1-65DF1245A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CD0AA3-42B7-CB4B-4EE7-7C4F0E86B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EA137-0B35-2FE7-F276-A30B774D4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53023-7C03-5129-5A63-E682082B31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3848C-F0BE-44DC-9496-370C3546453A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0546E-F550-8A55-76CD-0CDEA9C825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55BD4-6FBF-198E-E4AE-91815B0A9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1ED24-6222-405D-BFA1-65DF1245A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19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hiteleyth.deviantart.com/art/Night-scene-192405580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hiteleyth.deviantart.com/art/Night-scene-192405580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B8ABAE-6055-74C2-FE71-25A7F19D8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CCD3E22-52C0-4AC6-D709-BB47D35DF10B}"/>
              </a:ext>
            </a:extLst>
          </p:cNvPr>
          <p:cNvSpPr/>
          <p:nvPr/>
        </p:nvSpPr>
        <p:spPr>
          <a:xfrm rot="887373">
            <a:off x="-3427431" y="-142778"/>
            <a:ext cx="1076736" cy="8733787"/>
          </a:xfrm>
          <a:custGeom>
            <a:avLst/>
            <a:gdLst>
              <a:gd name="connsiteX0" fmla="*/ 0 w 7965393"/>
              <a:gd name="connsiteY0" fmla="*/ 2102993 h 8733787"/>
              <a:gd name="connsiteX1" fmla="*/ 7965393 w 7965393"/>
              <a:gd name="connsiteY1" fmla="*/ 0 h 8733787"/>
              <a:gd name="connsiteX2" fmla="*/ 7965393 w 7965393"/>
              <a:gd name="connsiteY2" fmla="*/ 7092991 h 8733787"/>
              <a:gd name="connsiteX3" fmla="*/ 1750637 w 7965393"/>
              <a:gd name="connsiteY3" fmla="*/ 8733787 h 8733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65393" h="8733787">
                <a:moveTo>
                  <a:pt x="0" y="2102993"/>
                </a:moveTo>
                <a:lnTo>
                  <a:pt x="7965393" y="0"/>
                </a:lnTo>
                <a:lnTo>
                  <a:pt x="7965393" y="7092991"/>
                </a:lnTo>
                <a:lnTo>
                  <a:pt x="1750637" y="8733787"/>
                </a:lnTo>
                <a:close/>
              </a:path>
            </a:pathLst>
          </a:custGeom>
          <a:blipFill dpi="0" rotWithShape="0"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 l="-10970" r="-10970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94AB01F-DC19-6570-3CB3-B820656AB9DD}"/>
              </a:ext>
            </a:extLst>
          </p:cNvPr>
          <p:cNvGrpSpPr/>
          <p:nvPr/>
        </p:nvGrpSpPr>
        <p:grpSpPr>
          <a:xfrm rot="15303671">
            <a:off x="14203484" y="1778064"/>
            <a:ext cx="2207470" cy="2851403"/>
            <a:chOff x="6418847" y="314826"/>
            <a:chExt cx="6864016" cy="6864016"/>
          </a:xfrm>
        </p:grpSpPr>
        <p:pic>
          <p:nvPicPr>
            <p:cNvPr id="1026" name="Picture 2" descr="3d Illustration Laptop And 3d Modeling, Design, Graphic, Art PNG ...">
              <a:extLst>
                <a:ext uri="{FF2B5EF4-FFF2-40B4-BE49-F238E27FC236}">
                  <a16:creationId xmlns:a16="http://schemas.microsoft.com/office/drawing/2014/main" id="{F46E26A4-559A-6FD2-C68E-983CC7BAF4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8847" y="314826"/>
              <a:ext cx="6864016" cy="68640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6A2CE32-C711-781E-DE34-847F0BE233F0}"/>
                </a:ext>
              </a:extLst>
            </p:cNvPr>
            <p:cNvSpPr/>
            <p:nvPr/>
          </p:nvSpPr>
          <p:spPr>
            <a:xfrm rot="20384782">
              <a:off x="7395805" y="1399310"/>
              <a:ext cx="2940580" cy="2390129"/>
            </a:xfrm>
            <a:custGeom>
              <a:avLst/>
              <a:gdLst>
                <a:gd name="connsiteX0" fmla="*/ 0 w 2920691"/>
                <a:gd name="connsiteY0" fmla="*/ 0 h 1659758"/>
                <a:gd name="connsiteX1" fmla="*/ 2920691 w 2920691"/>
                <a:gd name="connsiteY1" fmla="*/ 0 h 1659758"/>
                <a:gd name="connsiteX2" fmla="*/ 2920691 w 2920691"/>
                <a:gd name="connsiteY2" fmla="*/ 1659758 h 1659758"/>
                <a:gd name="connsiteX3" fmla="*/ 0 w 2920691"/>
                <a:gd name="connsiteY3" fmla="*/ 1659758 h 1659758"/>
                <a:gd name="connsiteX4" fmla="*/ 0 w 2920691"/>
                <a:gd name="connsiteY4" fmla="*/ 0 h 1659758"/>
                <a:gd name="connsiteX0" fmla="*/ 4269 w 2924960"/>
                <a:gd name="connsiteY0" fmla="*/ 0 h 2273760"/>
                <a:gd name="connsiteX1" fmla="*/ 2924960 w 2924960"/>
                <a:gd name="connsiteY1" fmla="*/ 0 h 2273760"/>
                <a:gd name="connsiteX2" fmla="*/ 2924960 w 2924960"/>
                <a:gd name="connsiteY2" fmla="*/ 1659758 h 2273760"/>
                <a:gd name="connsiteX3" fmla="*/ 0 w 2924960"/>
                <a:gd name="connsiteY3" fmla="*/ 2273760 h 2273760"/>
                <a:gd name="connsiteX4" fmla="*/ 4269 w 2924960"/>
                <a:gd name="connsiteY4" fmla="*/ 0 h 2273760"/>
                <a:gd name="connsiteX0" fmla="*/ 4269 w 2924960"/>
                <a:gd name="connsiteY0" fmla="*/ 0 h 2273760"/>
                <a:gd name="connsiteX1" fmla="*/ 2924960 w 2924960"/>
                <a:gd name="connsiteY1" fmla="*/ 0 h 2273760"/>
                <a:gd name="connsiteX2" fmla="*/ 2852765 w 2924960"/>
                <a:gd name="connsiteY2" fmla="*/ 1855411 h 2273760"/>
                <a:gd name="connsiteX3" fmla="*/ 0 w 2924960"/>
                <a:gd name="connsiteY3" fmla="*/ 2273760 h 2273760"/>
                <a:gd name="connsiteX4" fmla="*/ 4269 w 2924960"/>
                <a:gd name="connsiteY4" fmla="*/ 0 h 2273760"/>
                <a:gd name="connsiteX0" fmla="*/ 4269 w 2929700"/>
                <a:gd name="connsiteY0" fmla="*/ 0 h 2273760"/>
                <a:gd name="connsiteX1" fmla="*/ 2924960 w 2929700"/>
                <a:gd name="connsiteY1" fmla="*/ 0 h 2273760"/>
                <a:gd name="connsiteX2" fmla="*/ 2852765 w 2929700"/>
                <a:gd name="connsiteY2" fmla="*/ 1855411 h 2273760"/>
                <a:gd name="connsiteX3" fmla="*/ 0 w 2929700"/>
                <a:gd name="connsiteY3" fmla="*/ 2273760 h 2273760"/>
                <a:gd name="connsiteX4" fmla="*/ 4269 w 2929700"/>
                <a:gd name="connsiteY4" fmla="*/ 0 h 2273760"/>
                <a:gd name="connsiteX0" fmla="*/ 4269 w 3120613"/>
                <a:gd name="connsiteY0" fmla="*/ 0 h 2273760"/>
                <a:gd name="connsiteX1" fmla="*/ 3120613 w 3120613"/>
                <a:gd name="connsiteY1" fmla="*/ 72194 h 2273760"/>
                <a:gd name="connsiteX2" fmla="*/ 2852765 w 3120613"/>
                <a:gd name="connsiteY2" fmla="*/ 1855411 h 2273760"/>
                <a:gd name="connsiteX3" fmla="*/ 0 w 3120613"/>
                <a:gd name="connsiteY3" fmla="*/ 2273760 h 2273760"/>
                <a:gd name="connsiteX4" fmla="*/ 4269 w 3120613"/>
                <a:gd name="connsiteY4" fmla="*/ 0 h 227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20613" h="2273760">
                  <a:moveTo>
                    <a:pt x="4269" y="0"/>
                  </a:moveTo>
                  <a:lnTo>
                    <a:pt x="3120613" y="72194"/>
                  </a:lnTo>
                  <a:cubicBezTo>
                    <a:pt x="3096548" y="690664"/>
                    <a:pt x="2985401" y="1174406"/>
                    <a:pt x="2852765" y="1855411"/>
                  </a:cubicBezTo>
                  <a:lnTo>
                    <a:pt x="0" y="2273760"/>
                  </a:lnTo>
                  <a:lnTo>
                    <a:pt x="4269" y="0"/>
                  </a:lnTo>
                  <a:close/>
                </a:path>
              </a:pathLst>
            </a:custGeom>
            <a:blipFill>
              <a:blip r:embed="rId2">
                <a:extLs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rcRect/>
              <a:stretch>
                <a:fillRect l="-9694" r="-3573" b="4869"/>
              </a:stretch>
            </a:blip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F08F842-D4BD-8F89-85B4-9D482698AC09}"/>
              </a:ext>
            </a:extLst>
          </p:cNvPr>
          <p:cNvSpPr txBox="1"/>
          <p:nvPr/>
        </p:nvSpPr>
        <p:spPr>
          <a:xfrm>
            <a:off x="674601" y="-6376612"/>
            <a:ext cx="3474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Centaur" panose="02030504050205020304" pitchFamily="18" charset="0"/>
              </a:rPr>
              <a:t>WINTER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89F0FC-F773-33A1-1038-66A2475E1B52}"/>
              </a:ext>
            </a:extLst>
          </p:cNvPr>
          <p:cNvSpPr txBox="1"/>
          <p:nvPr/>
        </p:nvSpPr>
        <p:spPr>
          <a:xfrm>
            <a:off x="3803904" y="8444438"/>
            <a:ext cx="40965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entury" panose="02040604050505020304" pitchFamily="18" charset="0"/>
              </a:rPr>
              <a:t>Lorem  Ipsum is simply dummy text of the printing and typesetting industry. Lorem Ipsum has been the industry’s standard dummy text ever since the 1500s, when an unknown printer took a galley of type and scrambled it to make a type specimen book. It has survived not only five centuries</a:t>
            </a:r>
          </a:p>
        </p:txBody>
      </p:sp>
    </p:spTree>
    <p:extLst>
      <p:ext uri="{BB962C8B-B14F-4D97-AF65-F5344CB8AC3E}">
        <p14:creationId xmlns:p14="http://schemas.microsoft.com/office/powerpoint/2010/main" val="2790230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fade/>
      </p:transition>
    </mc:Choice>
    <mc:Fallback>
      <p:transition spd="slow" advClick="0" advTm="2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E98B553-C6B3-9A02-32B2-154B86C0959B}"/>
              </a:ext>
            </a:extLst>
          </p:cNvPr>
          <p:cNvSpPr/>
          <p:nvPr/>
        </p:nvSpPr>
        <p:spPr>
          <a:xfrm rot="887373">
            <a:off x="-709851" y="-1161335"/>
            <a:ext cx="7965393" cy="8733787"/>
          </a:xfrm>
          <a:custGeom>
            <a:avLst/>
            <a:gdLst>
              <a:gd name="connsiteX0" fmla="*/ 0 w 7965393"/>
              <a:gd name="connsiteY0" fmla="*/ 2102993 h 8733787"/>
              <a:gd name="connsiteX1" fmla="*/ 7965393 w 7965393"/>
              <a:gd name="connsiteY1" fmla="*/ 0 h 8733787"/>
              <a:gd name="connsiteX2" fmla="*/ 7965393 w 7965393"/>
              <a:gd name="connsiteY2" fmla="*/ 7092991 h 8733787"/>
              <a:gd name="connsiteX3" fmla="*/ 1750637 w 7965393"/>
              <a:gd name="connsiteY3" fmla="*/ 8733787 h 8733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65393" h="8733787">
                <a:moveTo>
                  <a:pt x="0" y="2102993"/>
                </a:moveTo>
                <a:lnTo>
                  <a:pt x="7965393" y="0"/>
                </a:lnTo>
                <a:lnTo>
                  <a:pt x="7965393" y="7092991"/>
                </a:lnTo>
                <a:lnTo>
                  <a:pt x="1750637" y="8733787"/>
                </a:lnTo>
                <a:close/>
              </a:path>
            </a:pathLst>
          </a:custGeom>
          <a:blipFill dpi="0" rotWithShape="0"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 l="-10970" r="-10970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3770F92-E353-B9A6-B387-39CDE7C87D92}"/>
              </a:ext>
            </a:extLst>
          </p:cNvPr>
          <p:cNvGrpSpPr/>
          <p:nvPr/>
        </p:nvGrpSpPr>
        <p:grpSpPr>
          <a:xfrm>
            <a:off x="5852160" y="-201168"/>
            <a:ext cx="7430703" cy="7380010"/>
            <a:chOff x="6418847" y="314826"/>
            <a:chExt cx="6864016" cy="6864016"/>
          </a:xfrm>
        </p:grpSpPr>
        <p:pic>
          <p:nvPicPr>
            <p:cNvPr id="1026" name="Picture 2" descr="3d Illustration Laptop And 3d Modeling, Design, Graphic, Art PNG ...">
              <a:extLst>
                <a:ext uri="{FF2B5EF4-FFF2-40B4-BE49-F238E27FC236}">
                  <a16:creationId xmlns:a16="http://schemas.microsoft.com/office/drawing/2014/main" id="{0841FC20-1137-2D22-9E5B-22F4D0AB27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8847" y="314826"/>
              <a:ext cx="6864016" cy="68640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DC6D249-5A1B-E3CD-4BB9-40C90C410F1E}"/>
                </a:ext>
              </a:extLst>
            </p:cNvPr>
            <p:cNvSpPr/>
            <p:nvPr/>
          </p:nvSpPr>
          <p:spPr>
            <a:xfrm rot="20384782">
              <a:off x="7395805" y="1399310"/>
              <a:ext cx="2940580" cy="2390129"/>
            </a:xfrm>
            <a:custGeom>
              <a:avLst/>
              <a:gdLst>
                <a:gd name="connsiteX0" fmla="*/ 0 w 2920691"/>
                <a:gd name="connsiteY0" fmla="*/ 0 h 1659758"/>
                <a:gd name="connsiteX1" fmla="*/ 2920691 w 2920691"/>
                <a:gd name="connsiteY1" fmla="*/ 0 h 1659758"/>
                <a:gd name="connsiteX2" fmla="*/ 2920691 w 2920691"/>
                <a:gd name="connsiteY2" fmla="*/ 1659758 h 1659758"/>
                <a:gd name="connsiteX3" fmla="*/ 0 w 2920691"/>
                <a:gd name="connsiteY3" fmla="*/ 1659758 h 1659758"/>
                <a:gd name="connsiteX4" fmla="*/ 0 w 2920691"/>
                <a:gd name="connsiteY4" fmla="*/ 0 h 1659758"/>
                <a:gd name="connsiteX0" fmla="*/ 4269 w 2924960"/>
                <a:gd name="connsiteY0" fmla="*/ 0 h 2273760"/>
                <a:gd name="connsiteX1" fmla="*/ 2924960 w 2924960"/>
                <a:gd name="connsiteY1" fmla="*/ 0 h 2273760"/>
                <a:gd name="connsiteX2" fmla="*/ 2924960 w 2924960"/>
                <a:gd name="connsiteY2" fmla="*/ 1659758 h 2273760"/>
                <a:gd name="connsiteX3" fmla="*/ 0 w 2924960"/>
                <a:gd name="connsiteY3" fmla="*/ 2273760 h 2273760"/>
                <a:gd name="connsiteX4" fmla="*/ 4269 w 2924960"/>
                <a:gd name="connsiteY4" fmla="*/ 0 h 2273760"/>
                <a:gd name="connsiteX0" fmla="*/ 4269 w 2924960"/>
                <a:gd name="connsiteY0" fmla="*/ 0 h 2273760"/>
                <a:gd name="connsiteX1" fmla="*/ 2924960 w 2924960"/>
                <a:gd name="connsiteY1" fmla="*/ 0 h 2273760"/>
                <a:gd name="connsiteX2" fmla="*/ 2852765 w 2924960"/>
                <a:gd name="connsiteY2" fmla="*/ 1855411 h 2273760"/>
                <a:gd name="connsiteX3" fmla="*/ 0 w 2924960"/>
                <a:gd name="connsiteY3" fmla="*/ 2273760 h 2273760"/>
                <a:gd name="connsiteX4" fmla="*/ 4269 w 2924960"/>
                <a:gd name="connsiteY4" fmla="*/ 0 h 2273760"/>
                <a:gd name="connsiteX0" fmla="*/ 4269 w 2929700"/>
                <a:gd name="connsiteY0" fmla="*/ 0 h 2273760"/>
                <a:gd name="connsiteX1" fmla="*/ 2924960 w 2929700"/>
                <a:gd name="connsiteY1" fmla="*/ 0 h 2273760"/>
                <a:gd name="connsiteX2" fmla="*/ 2852765 w 2929700"/>
                <a:gd name="connsiteY2" fmla="*/ 1855411 h 2273760"/>
                <a:gd name="connsiteX3" fmla="*/ 0 w 2929700"/>
                <a:gd name="connsiteY3" fmla="*/ 2273760 h 2273760"/>
                <a:gd name="connsiteX4" fmla="*/ 4269 w 2929700"/>
                <a:gd name="connsiteY4" fmla="*/ 0 h 2273760"/>
                <a:gd name="connsiteX0" fmla="*/ 4269 w 3120613"/>
                <a:gd name="connsiteY0" fmla="*/ 0 h 2273760"/>
                <a:gd name="connsiteX1" fmla="*/ 3120613 w 3120613"/>
                <a:gd name="connsiteY1" fmla="*/ 72194 h 2273760"/>
                <a:gd name="connsiteX2" fmla="*/ 2852765 w 3120613"/>
                <a:gd name="connsiteY2" fmla="*/ 1855411 h 2273760"/>
                <a:gd name="connsiteX3" fmla="*/ 0 w 3120613"/>
                <a:gd name="connsiteY3" fmla="*/ 2273760 h 2273760"/>
                <a:gd name="connsiteX4" fmla="*/ 4269 w 3120613"/>
                <a:gd name="connsiteY4" fmla="*/ 0 h 227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20613" h="2273760">
                  <a:moveTo>
                    <a:pt x="4269" y="0"/>
                  </a:moveTo>
                  <a:lnTo>
                    <a:pt x="3120613" y="72194"/>
                  </a:lnTo>
                  <a:cubicBezTo>
                    <a:pt x="3096548" y="690664"/>
                    <a:pt x="2985401" y="1174406"/>
                    <a:pt x="2852765" y="1855411"/>
                  </a:cubicBezTo>
                  <a:lnTo>
                    <a:pt x="0" y="2273760"/>
                  </a:lnTo>
                  <a:lnTo>
                    <a:pt x="4269" y="0"/>
                  </a:lnTo>
                  <a:close/>
                </a:path>
              </a:pathLst>
            </a:custGeom>
            <a:blipFill>
              <a:blip r:embed="rId2">
                <a:extLs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rcRect/>
              <a:stretch>
                <a:fillRect l="-9694" r="-3573" b="4869"/>
              </a:stretch>
            </a:blip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2F26A47-E472-A515-18A1-9F9D5CE33BE0}"/>
              </a:ext>
            </a:extLst>
          </p:cNvPr>
          <p:cNvSpPr txBox="1"/>
          <p:nvPr/>
        </p:nvSpPr>
        <p:spPr>
          <a:xfrm>
            <a:off x="1271453" y="1115568"/>
            <a:ext cx="3474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Centaur" panose="02030504050205020304" pitchFamily="18" charset="0"/>
              </a:rPr>
              <a:t>WINTER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915F25-CA23-CE59-3F95-4CEB24F86EDF}"/>
              </a:ext>
            </a:extLst>
          </p:cNvPr>
          <p:cNvSpPr txBox="1"/>
          <p:nvPr/>
        </p:nvSpPr>
        <p:spPr>
          <a:xfrm>
            <a:off x="803801" y="2038898"/>
            <a:ext cx="40965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entury" panose="02040604050505020304" pitchFamily="18" charset="0"/>
              </a:rPr>
              <a:t>Lorem  Ipsum is simply dummy text of the printing and typesetting industry. Lorem Ipsum has been the industry’s standard dummy text ever since the 1500s, when an unknown printer took a galley of type and scrambled it to make a type specimen book. It has survived not only five centuries</a:t>
            </a:r>
          </a:p>
        </p:txBody>
      </p:sp>
    </p:spTree>
    <p:extLst>
      <p:ext uri="{BB962C8B-B14F-4D97-AF65-F5344CB8AC3E}">
        <p14:creationId xmlns:p14="http://schemas.microsoft.com/office/powerpoint/2010/main" val="2864459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fade/>
      </p:transition>
    </mc:Choice>
    <mc:Fallback>
      <p:transition spd="slow" advClick="0" advTm="2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108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Centaur</vt:lpstr>
      <vt:lpstr>Century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jannat nayem</dc:creator>
  <cp:lastModifiedBy>jannat nayem</cp:lastModifiedBy>
  <cp:revision>1</cp:revision>
  <dcterms:created xsi:type="dcterms:W3CDTF">2025-03-05T17:10:19Z</dcterms:created>
  <dcterms:modified xsi:type="dcterms:W3CDTF">2025-03-05T17:20:30Z</dcterms:modified>
</cp:coreProperties>
</file>