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1" d="100"/>
          <a:sy n="41" d="100"/>
        </p:scale>
        <p:origin x="162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163A-94ED-4CCB-C246-DE0DE8DE8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89E7E-154E-1D80-C047-0D98DC9D0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D3EB-E922-329E-9F67-F5CFC9D9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7B3E-1BA8-93E6-5237-9CEAE7A3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B4B2-6787-89AB-6E98-C345E41A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3A4-3B8D-C11B-FEFC-C5E24E37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247F-355F-DDF5-A68A-EDD9B8E6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A291-580D-694E-986F-03CADE17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2FA7-55EB-DB88-3579-4212A07B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221C-AB32-1071-96E8-CDE4268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7A1F5-BBFB-352B-1266-48ACC4414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0E577-42C5-3984-4EE8-B8B769CA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E19C-E7A9-23CA-969E-8800CE9C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794A-C3A4-37EC-BCA1-D8C682EA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75F8-F6C4-E028-6896-AC219A1C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35BD-74F4-EABF-D575-B4112588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DF42-B529-E9EF-E6E7-8C8BEB87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7D15-B0A8-ED9A-1F23-3D38C770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7497-B527-41E3-E510-2B8CE12F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5C00-EC42-732D-F714-55D4C98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8631-686B-AB5A-3CA7-8CBF551D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144E2-3728-E44F-379C-70015EA99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BF07-DA6E-C721-0325-A1E62E82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AD22-BF59-7ADC-1078-C45521D2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F23B7-D614-8BB6-0F9A-AB7715F8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DECF-04B9-E70E-7406-C4166D07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266D-DC3B-4872-89CE-05389C727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4A97-AC32-A9B8-A737-3C5E7C45A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88903-3A3B-2E0C-5B69-30C2E51A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3FDBF-983C-EE22-3AC9-EAAD807C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199BF-6D27-E95C-811F-E933582B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6C0D-9DD1-89CA-C258-990F149A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D92A-D19F-63A5-1829-11750A6E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1CBAC-DBBB-0A86-F855-6E8F0B9E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F324F-9814-D1D3-5F14-A69E619EC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CCBF5-6034-1C94-ED64-742959CF7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DF946-93C9-116C-16A4-EAD92CF5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51FA4-3D58-FCD2-3557-9C4C57FB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5E151-9F56-4020-E254-46D2B47C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7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3C60-16B0-8D74-C5A1-B2FE850B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CBAB8-9E79-CD16-0B8C-F4C24567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87479-50EE-D73F-FFAB-683C8A1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58AB4-29D0-774F-09A4-DE24934E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9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C739C-CE19-1501-4EBB-16DD0357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E045B-BDC3-6D85-9C24-AD84D147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E3A3-BE9E-5765-B45D-D7EFF2E4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9E4D-6D2E-076F-C368-6D7550DF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4BD1-9D86-370A-E453-9C42CDAB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0BE87-4675-6722-B191-3666F1D8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DE4D9-1BD1-25B7-9072-FAD73AAB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C18D6-655F-18C0-A6E5-6613F582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D40-5FCE-6489-7E98-EB4E5A29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74E0-A2BA-7BAD-4410-B3B85F12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162AC-D6D8-5797-7C8C-E1B787AD9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680D6-A0E0-F6DF-9EE9-AD3C6E5C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9C72D-94D0-5BB6-401F-DEC8A510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C056E-6F08-D44C-BF24-ECB63FDB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99ABF-D04E-8E9C-DB1C-000B27B5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409BD-081B-1539-AB38-995F406F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9409-04B5-9992-3FA3-B3001AFC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74E9-0A93-A09B-AA22-D64D78B26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5947-7970-45C9-A4C7-81FAB8026A1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832E-E5CE-9C1A-9159-D94BA917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127A-7DEA-B32F-B9C1-AF008EFD5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CABF-24A4-42FB-8874-056E6EB7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rchitecture-bridge-buildings-business-46233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3848CE99-AD7B-E829-8237-7AF4EA1D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492B766-E890-0EE9-ECBA-45CB49CB52F5}"/>
              </a:ext>
            </a:extLst>
          </p:cNvPr>
          <p:cNvSpPr/>
          <p:nvPr/>
        </p:nvSpPr>
        <p:spPr>
          <a:xfrm>
            <a:off x="2" y="2"/>
            <a:ext cx="12191998" cy="6857999"/>
          </a:xfrm>
          <a:custGeom>
            <a:avLst/>
            <a:gdLst>
              <a:gd name="connsiteX0" fmla="*/ 9268607 w 12191998"/>
              <a:gd name="connsiteY0" fmla="*/ 3217464 h 6857999"/>
              <a:gd name="connsiteX1" fmla="*/ 8999283 w 12191998"/>
              <a:gd name="connsiteY1" fmla="*/ 3332715 h 6857999"/>
              <a:gd name="connsiteX2" fmla="*/ 7912366 w 12191998"/>
              <a:gd name="connsiteY2" fmla="*/ 4445249 h 6857999"/>
              <a:gd name="connsiteX3" fmla="*/ 7918670 w 12191998"/>
              <a:gd name="connsiteY3" fmla="*/ 4986508 h 6857999"/>
              <a:gd name="connsiteX4" fmla="*/ 9013764 w 12191998"/>
              <a:gd name="connsiteY4" fmla="*/ 6056387 h 6857999"/>
              <a:gd name="connsiteX5" fmla="*/ 9555024 w 12191998"/>
              <a:gd name="connsiteY5" fmla="*/ 6050083 h 6857999"/>
              <a:gd name="connsiteX6" fmla="*/ 10641941 w 12191998"/>
              <a:gd name="connsiteY6" fmla="*/ 4937548 h 6857999"/>
              <a:gd name="connsiteX7" fmla="*/ 10635637 w 12191998"/>
              <a:gd name="connsiteY7" fmla="*/ 4396289 h 6857999"/>
              <a:gd name="connsiteX8" fmla="*/ 9540543 w 12191998"/>
              <a:gd name="connsiteY8" fmla="*/ 3326411 h 6857999"/>
              <a:gd name="connsiteX9" fmla="*/ 9268607 w 12191998"/>
              <a:gd name="connsiteY9" fmla="*/ 3217464 h 6857999"/>
              <a:gd name="connsiteX10" fmla="*/ 7220422 w 12191998"/>
              <a:gd name="connsiteY10" fmla="*/ 1516247 h 6857999"/>
              <a:gd name="connsiteX11" fmla="*/ 6951098 w 12191998"/>
              <a:gd name="connsiteY11" fmla="*/ 1631497 h 6857999"/>
              <a:gd name="connsiteX12" fmla="*/ 5864180 w 12191998"/>
              <a:gd name="connsiteY12" fmla="*/ 2744032 h 6857999"/>
              <a:gd name="connsiteX13" fmla="*/ 5870484 w 12191998"/>
              <a:gd name="connsiteY13" fmla="*/ 3285291 h 6857999"/>
              <a:gd name="connsiteX14" fmla="*/ 6965579 w 12191998"/>
              <a:gd name="connsiteY14" fmla="*/ 4355169 h 6857999"/>
              <a:gd name="connsiteX15" fmla="*/ 7506838 w 12191998"/>
              <a:gd name="connsiteY15" fmla="*/ 4348865 h 6857999"/>
              <a:gd name="connsiteX16" fmla="*/ 8593755 w 12191998"/>
              <a:gd name="connsiteY16" fmla="*/ 3236331 h 6857999"/>
              <a:gd name="connsiteX17" fmla="*/ 8587451 w 12191998"/>
              <a:gd name="connsiteY17" fmla="*/ 2695071 h 6857999"/>
              <a:gd name="connsiteX18" fmla="*/ 7492357 w 12191998"/>
              <a:gd name="connsiteY18" fmla="*/ 1625193 h 6857999"/>
              <a:gd name="connsiteX19" fmla="*/ 7220422 w 12191998"/>
              <a:gd name="connsiteY19" fmla="*/ 1516247 h 6857999"/>
              <a:gd name="connsiteX20" fmla="*/ 0 w 12191998"/>
              <a:gd name="connsiteY20" fmla="*/ 0 h 6857999"/>
              <a:gd name="connsiteX21" fmla="*/ 5630645 w 12191998"/>
              <a:gd name="connsiteY21" fmla="*/ 0 h 6857999"/>
              <a:gd name="connsiteX22" fmla="*/ 5644869 w 12191998"/>
              <a:gd name="connsiteY22" fmla="*/ 26282 h 6857999"/>
              <a:gd name="connsiteX23" fmla="*/ 5694612 w 12191998"/>
              <a:gd name="connsiteY23" fmla="*/ 85750 h 6857999"/>
              <a:gd name="connsiteX24" fmla="*/ 6789705 w 12191998"/>
              <a:gd name="connsiteY24" fmla="*/ 1155629 h 6857999"/>
              <a:gd name="connsiteX25" fmla="*/ 7330964 w 12191998"/>
              <a:gd name="connsiteY25" fmla="*/ 1149325 h 6857999"/>
              <a:gd name="connsiteX26" fmla="*/ 8417881 w 12191998"/>
              <a:gd name="connsiteY26" fmla="*/ 36790 h 6857999"/>
              <a:gd name="connsiteX27" fmla="*/ 8447225 w 12191998"/>
              <a:gd name="connsiteY27" fmla="*/ 0 h 6857999"/>
              <a:gd name="connsiteX28" fmla="*/ 8818244 w 12191998"/>
              <a:gd name="connsiteY28" fmla="*/ 0 h 6857999"/>
              <a:gd name="connsiteX29" fmla="*/ 7799441 w 12191998"/>
              <a:gd name="connsiteY29" fmla="*/ 1042816 h 6857999"/>
              <a:gd name="connsiteX30" fmla="*/ 7805745 w 12191998"/>
              <a:gd name="connsiteY30" fmla="*/ 1584075 h 6857999"/>
              <a:gd name="connsiteX31" fmla="*/ 8900839 w 12191998"/>
              <a:gd name="connsiteY31" fmla="*/ 2653954 h 6857999"/>
              <a:gd name="connsiteX32" fmla="*/ 9442099 w 12191998"/>
              <a:gd name="connsiteY32" fmla="*/ 2647650 h 6857999"/>
              <a:gd name="connsiteX33" fmla="*/ 10529016 w 12191998"/>
              <a:gd name="connsiteY33" fmla="*/ 1535115 h 6857999"/>
              <a:gd name="connsiteX34" fmla="*/ 10522712 w 12191998"/>
              <a:gd name="connsiteY34" fmla="*/ 993856 h 6857999"/>
              <a:gd name="connsiteX35" fmla="*/ 9505433 w 12191998"/>
              <a:gd name="connsiteY35" fmla="*/ 0 h 6857999"/>
              <a:gd name="connsiteX36" fmla="*/ 9779514 w 12191998"/>
              <a:gd name="connsiteY36" fmla="*/ 0 h 6857999"/>
              <a:gd name="connsiteX37" fmla="*/ 10762233 w 12191998"/>
              <a:gd name="connsiteY37" fmla="*/ 960091 h 6857999"/>
              <a:gd name="connsiteX38" fmla="*/ 11303493 w 12191998"/>
              <a:gd name="connsiteY38" fmla="*/ 953787 h 6857999"/>
              <a:gd name="connsiteX39" fmla="*/ 12191998 w 12191998"/>
              <a:gd name="connsiteY39" fmla="*/ 44341 h 6857999"/>
              <a:gd name="connsiteX40" fmla="*/ 12191998 w 12191998"/>
              <a:gd name="connsiteY40" fmla="*/ 367810 h 6857999"/>
              <a:gd name="connsiteX41" fmla="*/ 11554084 w 12191998"/>
              <a:gd name="connsiteY41" fmla="*/ 1020759 h 6857999"/>
              <a:gd name="connsiteX42" fmla="*/ 11560388 w 12191998"/>
              <a:gd name="connsiteY42" fmla="*/ 1562018 h 6857999"/>
              <a:gd name="connsiteX43" fmla="*/ 12191998 w 12191998"/>
              <a:gd name="connsiteY43" fmla="*/ 2179085 h 6857999"/>
              <a:gd name="connsiteX44" fmla="*/ 12191998 w 12191998"/>
              <a:gd name="connsiteY44" fmla="*/ 2395348 h 6857999"/>
              <a:gd name="connsiteX45" fmla="*/ 11433794 w 12191998"/>
              <a:gd name="connsiteY45" fmla="*/ 1654602 h 6857999"/>
              <a:gd name="connsiteX46" fmla="*/ 10892534 w 12191998"/>
              <a:gd name="connsiteY46" fmla="*/ 1660906 h 6857999"/>
              <a:gd name="connsiteX47" fmla="*/ 9805617 w 12191998"/>
              <a:gd name="connsiteY47" fmla="*/ 2773440 h 6857999"/>
              <a:gd name="connsiteX48" fmla="*/ 9811921 w 12191998"/>
              <a:gd name="connsiteY48" fmla="*/ 3314700 h 6857999"/>
              <a:gd name="connsiteX49" fmla="*/ 10907015 w 12191998"/>
              <a:gd name="connsiteY49" fmla="*/ 4384578 h 6857999"/>
              <a:gd name="connsiteX50" fmla="*/ 11448275 w 12191998"/>
              <a:gd name="connsiteY50" fmla="*/ 4378274 h 6857999"/>
              <a:gd name="connsiteX51" fmla="*/ 12191998 w 12191998"/>
              <a:gd name="connsiteY51" fmla="*/ 3617022 h 6857999"/>
              <a:gd name="connsiteX52" fmla="*/ 12191998 w 12191998"/>
              <a:gd name="connsiteY52" fmla="*/ 3957610 h 6857999"/>
              <a:gd name="connsiteX53" fmla="*/ 11729955 w 12191998"/>
              <a:gd name="connsiteY53" fmla="*/ 4430543 h 6857999"/>
              <a:gd name="connsiteX54" fmla="*/ 11736259 w 12191998"/>
              <a:gd name="connsiteY54" fmla="*/ 4971802 h 6857999"/>
              <a:gd name="connsiteX55" fmla="*/ 12191998 w 12191998"/>
              <a:gd name="connsiteY55" fmla="*/ 5417048 h 6857999"/>
              <a:gd name="connsiteX56" fmla="*/ 12191998 w 12191998"/>
              <a:gd name="connsiteY56" fmla="*/ 5558369 h 6857999"/>
              <a:gd name="connsiteX57" fmla="*/ 11603591 w 12191998"/>
              <a:gd name="connsiteY57" fmla="*/ 4983510 h 6857999"/>
              <a:gd name="connsiteX58" fmla="*/ 11062331 w 12191998"/>
              <a:gd name="connsiteY58" fmla="*/ 4989815 h 6857999"/>
              <a:gd name="connsiteX59" fmla="*/ 9975414 w 12191998"/>
              <a:gd name="connsiteY59" fmla="*/ 6102349 h 6857999"/>
              <a:gd name="connsiteX60" fmla="*/ 9981718 w 12191998"/>
              <a:gd name="connsiteY60" fmla="*/ 6643608 h 6857999"/>
              <a:gd name="connsiteX61" fmla="*/ 10201162 w 12191998"/>
              <a:gd name="connsiteY61" fmla="*/ 6857999 h 6857999"/>
              <a:gd name="connsiteX62" fmla="*/ 8436151 w 12191998"/>
              <a:gd name="connsiteY62" fmla="*/ 6857999 h 6857999"/>
              <a:gd name="connsiteX63" fmla="*/ 8700621 w 12191998"/>
              <a:gd name="connsiteY63" fmla="*/ 6587296 h 6857999"/>
              <a:gd name="connsiteX64" fmla="*/ 8694317 w 12191998"/>
              <a:gd name="connsiteY64" fmla="*/ 6046037 h 6857999"/>
              <a:gd name="connsiteX65" fmla="*/ 7599223 w 12191998"/>
              <a:gd name="connsiteY65" fmla="*/ 4976158 h 6857999"/>
              <a:gd name="connsiteX66" fmla="*/ 7057964 w 12191998"/>
              <a:gd name="connsiteY66" fmla="*/ 4982463 h 6857999"/>
              <a:gd name="connsiteX67" fmla="*/ 5971047 w 12191998"/>
              <a:gd name="connsiteY67" fmla="*/ 6094997 h 6857999"/>
              <a:gd name="connsiteX68" fmla="*/ 5977351 w 12191998"/>
              <a:gd name="connsiteY68" fmla="*/ 6636256 h 6857999"/>
              <a:gd name="connsiteX69" fmla="*/ 6204320 w 12191998"/>
              <a:gd name="connsiteY69" fmla="*/ 6857999 h 6857999"/>
              <a:gd name="connsiteX70" fmla="*/ 0 w 12191998"/>
              <a:gd name="connsiteY7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191998" h="6857999">
                <a:moveTo>
                  <a:pt x="9268607" y="3217464"/>
                </a:moveTo>
                <a:cubicBezTo>
                  <a:pt x="9170659" y="3218606"/>
                  <a:pt x="9073145" y="3257112"/>
                  <a:pt x="8999283" y="3332715"/>
                </a:cubicBezTo>
                <a:lnTo>
                  <a:pt x="7912366" y="4445249"/>
                </a:lnTo>
                <a:cubicBezTo>
                  <a:pt x="7764643" y="4596454"/>
                  <a:pt x="7767465" y="4838785"/>
                  <a:pt x="7918670" y="4986508"/>
                </a:cubicBezTo>
                <a:lnTo>
                  <a:pt x="9013764" y="6056387"/>
                </a:lnTo>
                <a:cubicBezTo>
                  <a:pt x="9164970" y="6204111"/>
                  <a:pt x="9407300" y="6201288"/>
                  <a:pt x="9555024" y="6050083"/>
                </a:cubicBezTo>
                <a:lnTo>
                  <a:pt x="10641941" y="4937548"/>
                </a:lnTo>
                <a:cubicBezTo>
                  <a:pt x="10789665" y="4786343"/>
                  <a:pt x="10786842" y="4544013"/>
                  <a:pt x="10635637" y="4396289"/>
                </a:cubicBezTo>
                <a:lnTo>
                  <a:pt x="9540543" y="3326411"/>
                </a:lnTo>
                <a:cubicBezTo>
                  <a:pt x="9464940" y="3252549"/>
                  <a:pt x="9366556" y="3216324"/>
                  <a:pt x="9268607" y="3217464"/>
                </a:cubicBezTo>
                <a:close/>
                <a:moveTo>
                  <a:pt x="7220422" y="1516247"/>
                </a:moveTo>
                <a:cubicBezTo>
                  <a:pt x="7122473" y="1517388"/>
                  <a:pt x="7024960" y="1555895"/>
                  <a:pt x="6951098" y="1631497"/>
                </a:cubicBezTo>
                <a:lnTo>
                  <a:pt x="5864180" y="2744032"/>
                </a:lnTo>
                <a:cubicBezTo>
                  <a:pt x="5716457" y="2895237"/>
                  <a:pt x="5719280" y="3137567"/>
                  <a:pt x="5870484" y="3285291"/>
                </a:cubicBezTo>
                <a:lnTo>
                  <a:pt x="6965579" y="4355169"/>
                </a:lnTo>
                <a:cubicBezTo>
                  <a:pt x="7116784" y="4502893"/>
                  <a:pt x="7359114" y="4500070"/>
                  <a:pt x="7506838" y="4348865"/>
                </a:cubicBezTo>
                <a:lnTo>
                  <a:pt x="8593755" y="3236331"/>
                </a:lnTo>
                <a:cubicBezTo>
                  <a:pt x="8741479" y="3085125"/>
                  <a:pt x="8738656" y="2842796"/>
                  <a:pt x="8587451" y="2695071"/>
                </a:cubicBezTo>
                <a:lnTo>
                  <a:pt x="7492357" y="1625193"/>
                </a:lnTo>
                <a:cubicBezTo>
                  <a:pt x="7416754" y="1551331"/>
                  <a:pt x="7318370" y="1515106"/>
                  <a:pt x="7220422" y="1516247"/>
                </a:cubicBezTo>
                <a:close/>
                <a:moveTo>
                  <a:pt x="0" y="0"/>
                </a:moveTo>
                <a:lnTo>
                  <a:pt x="5630645" y="0"/>
                </a:lnTo>
                <a:lnTo>
                  <a:pt x="5644869" y="26282"/>
                </a:lnTo>
                <a:cubicBezTo>
                  <a:pt x="5659128" y="47341"/>
                  <a:pt x="5675711" y="67285"/>
                  <a:pt x="5694612" y="85750"/>
                </a:cubicBezTo>
                <a:lnTo>
                  <a:pt x="6789705" y="1155629"/>
                </a:lnTo>
                <a:cubicBezTo>
                  <a:pt x="6940910" y="1303353"/>
                  <a:pt x="7183241" y="1300530"/>
                  <a:pt x="7330964" y="1149325"/>
                </a:cubicBezTo>
                <a:lnTo>
                  <a:pt x="8417881" y="36790"/>
                </a:lnTo>
                <a:lnTo>
                  <a:pt x="8447225" y="0"/>
                </a:lnTo>
                <a:lnTo>
                  <a:pt x="8818244" y="0"/>
                </a:lnTo>
                <a:lnTo>
                  <a:pt x="7799441" y="1042816"/>
                </a:lnTo>
                <a:cubicBezTo>
                  <a:pt x="7651718" y="1194021"/>
                  <a:pt x="7654540" y="1436351"/>
                  <a:pt x="7805745" y="1584075"/>
                </a:cubicBezTo>
                <a:lnTo>
                  <a:pt x="8900839" y="2653954"/>
                </a:lnTo>
                <a:cubicBezTo>
                  <a:pt x="9052045" y="2801677"/>
                  <a:pt x="9294375" y="2798855"/>
                  <a:pt x="9442099" y="2647650"/>
                </a:cubicBezTo>
                <a:lnTo>
                  <a:pt x="10529016" y="1535115"/>
                </a:lnTo>
                <a:cubicBezTo>
                  <a:pt x="10676740" y="1383910"/>
                  <a:pt x="10673917" y="1141579"/>
                  <a:pt x="10522712" y="993856"/>
                </a:cubicBezTo>
                <a:lnTo>
                  <a:pt x="9505433" y="0"/>
                </a:lnTo>
                <a:lnTo>
                  <a:pt x="9779514" y="0"/>
                </a:lnTo>
                <a:lnTo>
                  <a:pt x="10762233" y="960091"/>
                </a:lnTo>
                <a:cubicBezTo>
                  <a:pt x="10913439" y="1107815"/>
                  <a:pt x="11155769" y="1104992"/>
                  <a:pt x="11303493" y="953787"/>
                </a:cubicBezTo>
                <a:lnTo>
                  <a:pt x="12191998" y="44341"/>
                </a:lnTo>
                <a:lnTo>
                  <a:pt x="12191998" y="367810"/>
                </a:lnTo>
                <a:lnTo>
                  <a:pt x="11554084" y="1020759"/>
                </a:lnTo>
                <a:cubicBezTo>
                  <a:pt x="11406360" y="1171965"/>
                  <a:pt x="11409183" y="1414295"/>
                  <a:pt x="11560388" y="1562018"/>
                </a:cubicBezTo>
                <a:lnTo>
                  <a:pt x="12191998" y="2179085"/>
                </a:lnTo>
                <a:lnTo>
                  <a:pt x="12191998" y="2395348"/>
                </a:lnTo>
                <a:lnTo>
                  <a:pt x="11433794" y="1654602"/>
                </a:lnTo>
                <a:cubicBezTo>
                  <a:pt x="11282588" y="1506878"/>
                  <a:pt x="11040258" y="1509700"/>
                  <a:pt x="10892534" y="1660906"/>
                </a:cubicBezTo>
                <a:lnTo>
                  <a:pt x="9805617" y="2773440"/>
                </a:lnTo>
                <a:cubicBezTo>
                  <a:pt x="9657893" y="2924646"/>
                  <a:pt x="9660716" y="3166976"/>
                  <a:pt x="9811921" y="3314700"/>
                </a:cubicBezTo>
                <a:lnTo>
                  <a:pt x="10907015" y="4384578"/>
                </a:lnTo>
                <a:cubicBezTo>
                  <a:pt x="11058221" y="4532302"/>
                  <a:pt x="11300551" y="4529479"/>
                  <a:pt x="11448275" y="4378274"/>
                </a:cubicBezTo>
                <a:lnTo>
                  <a:pt x="12191998" y="3617022"/>
                </a:lnTo>
                <a:lnTo>
                  <a:pt x="12191998" y="3957610"/>
                </a:lnTo>
                <a:lnTo>
                  <a:pt x="11729955" y="4430543"/>
                </a:lnTo>
                <a:cubicBezTo>
                  <a:pt x="11582231" y="4581748"/>
                  <a:pt x="11585054" y="4824079"/>
                  <a:pt x="11736259" y="4971802"/>
                </a:cubicBezTo>
                <a:lnTo>
                  <a:pt x="12191998" y="5417048"/>
                </a:lnTo>
                <a:lnTo>
                  <a:pt x="12191998" y="5558369"/>
                </a:lnTo>
                <a:lnTo>
                  <a:pt x="11603591" y="4983510"/>
                </a:lnTo>
                <a:cubicBezTo>
                  <a:pt x="11452385" y="4835787"/>
                  <a:pt x="11210055" y="4838609"/>
                  <a:pt x="11062331" y="4989815"/>
                </a:cubicBezTo>
                <a:lnTo>
                  <a:pt x="9975414" y="6102349"/>
                </a:lnTo>
                <a:cubicBezTo>
                  <a:pt x="9827690" y="6253554"/>
                  <a:pt x="9830513" y="6495885"/>
                  <a:pt x="9981718" y="6643608"/>
                </a:cubicBezTo>
                <a:lnTo>
                  <a:pt x="10201162" y="6857999"/>
                </a:lnTo>
                <a:lnTo>
                  <a:pt x="8436151" y="6857999"/>
                </a:lnTo>
                <a:lnTo>
                  <a:pt x="8700621" y="6587296"/>
                </a:lnTo>
                <a:cubicBezTo>
                  <a:pt x="8848345" y="6436091"/>
                  <a:pt x="8845522" y="6193761"/>
                  <a:pt x="8694317" y="6046037"/>
                </a:cubicBezTo>
                <a:lnTo>
                  <a:pt x="7599223" y="4976158"/>
                </a:lnTo>
                <a:cubicBezTo>
                  <a:pt x="7448018" y="4828435"/>
                  <a:pt x="7205687" y="4831257"/>
                  <a:pt x="7057964" y="4982463"/>
                </a:cubicBezTo>
                <a:lnTo>
                  <a:pt x="5971047" y="6094997"/>
                </a:lnTo>
                <a:cubicBezTo>
                  <a:pt x="5823323" y="6246202"/>
                  <a:pt x="5826146" y="6488533"/>
                  <a:pt x="5977351" y="6636256"/>
                </a:cubicBezTo>
                <a:lnTo>
                  <a:pt x="620432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173A14-1ED8-BC2C-1213-F201998C467F}"/>
              </a:ext>
            </a:extLst>
          </p:cNvPr>
          <p:cNvSpPr txBox="1"/>
          <p:nvPr/>
        </p:nvSpPr>
        <p:spPr>
          <a:xfrm>
            <a:off x="1270861" y="976393"/>
            <a:ext cx="3502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300" dirty="0">
                <a:solidFill>
                  <a:srgbClr val="00B05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Rage Italic" panose="03070502040507070304" pitchFamily="66" charset="0"/>
              </a:rPr>
              <a:t>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BE116F-7630-7EF2-FB71-59C60858E8CE}"/>
              </a:ext>
            </a:extLst>
          </p:cNvPr>
          <p:cNvSpPr txBox="1"/>
          <p:nvPr/>
        </p:nvSpPr>
        <p:spPr>
          <a:xfrm>
            <a:off x="1270861" y="2670701"/>
            <a:ext cx="27586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rush Script MT" panose="03060802040406070304" pitchFamily="66" charset="0"/>
              </a:rPr>
              <a:t>A city is a human settlement of a notable size. It can be defined as a permanent and densely settled place with administratively defined boundaries whose members work primarily on non-agricultural tasks</a:t>
            </a:r>
          </a:p>
        </p:txBody>
      </p:sp>
    </p:spTree>
    <p:extLst>
      <p:ext uri="{BB962C8B-B14F-4D97-AF65-F5344CB8AC3E}">
        <p14:creationId xmlns:p14="http://schemas.microsoft.com/office/powerpoint/2010/main" val="291142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Rage 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1</cp:revision>
  <dcterms:created xsi:type="dcterms:W3CDTF">2025-03-01T06:05:07Z</dcterms:created>
  <dcterms:modified xsi:type="dcterms:W3CDTF">2025-03-01T06:09:23Z</dcterms:modified>
</cp:coreProperties>
</file>