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0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2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4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9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0605-088E-429A-A85C-27348C5BAAA7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97BE-71C6-4B21-8007-BB74D8A3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40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272" y="1546789"/>
            <a:ext cx="9144000" cy="1102406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Chain Reaction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59" y="2816803"/>
            <a:ext cx="341042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8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365125"/>
            <a:ext cx="4227014" cy="60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Traditional chain reaction game</a:t>
            </a:r>
          </a:p>
          <a:p>
            <a:r>
              <a:rPr lang="en-IN" dirty="0" smtClean="0"/>
              <a:t>Player / agent = Bot</a:t>
            </a:r>
          </a:p>
          <a:p>
            <a:r>
              <a:rPr lang="en-IN" dirty="0" smtClean="0"/>
              <a:t>3 Types of agents playing:</a:t>
            </a:r>
          </a:p>
          <a:p>
            <a:pPr lvl="1"/>
            <a:r>
              <a:rPr lang="en-IN" dirty="0" smtClean="0"/>
              <a:t>Random</a:t>
            </a:r>
          </a:p>
          <a:p>
            <a:pPr lvl="1"/>
            <a:r>
              <a:rPr lang="en-IN" dirty="0" smtClean="0"/>
              <a:t>MCTS</a:t>
            </a:r>
          </a:p>
          <a:p>
            <a:pPr lvl="1"/>
            <a:r>
              <a:rPr lang="en-IN" dirty="0" smtClean="0"/>
              <a:t>MINIMAX</a:t>
            </a:r>
          </a:p>
        </p:txBody>
      </p:sp>
    </p:spTree>
    <p:extLst>
      <p:ext uri="{BB962C8B-B14F-4D97-AF65-F5344CB8AC3E}">
        <p14:creationId xmlns:p14="http://schemas.microsoft.com/office/powerpoint/2010/main" val="269094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Traditional Chain Reaction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of carbon atom </a:t>
            </a:r>
            <a:r>
              <a:rPr lang="en-IN" dirty="0" err="1" smtClean="0"/>
              <a:t>valency</a:t>
            </a:r>
            <a:r>
              <a:rPr lang="en-IN" dirty="0" smtClean="0"/>
              <a:t> </a:t>
            </a:r>
            <a:r>
              <a:rPr lang="en-IN" dirty="0" smtClean="0"/>
              <a:t>:: polymerization :: it is a type of chain reaction :: atoms multiply</a:t>
            </a:r>
          </a:p>
          <a:p>
            <a:r>
              <a:rPr lang="en-IN" dirty="0"/>
              <a:t>m</a:t>
            </a:r>
            <a:r>
              <a:rPr lang="en-IN" dirty="0" smtClean="0"/>
              <a:t>*n board.</a:t>
            </a:r>
          </a:p>
          <a:p>
            <a:r>
              <a:rPr lang="en-IN" dirty="0" smtClean="0"/>
              <a:t>Critical </a:t>
            </a:r>
            <a:r>
              <a:rPr lang="en-IN" dirty="0" smtClean="0"/>
              <a:t>mass </a:t>
            </a:r>
            <a:r>
              <a:rPr lang="en-IN" dirty="0" smtClean="0"/>
              <a:t>= 3 (depending on the placement of the </a:t>
            </a:r>
            <a:r>
              <a:rPr lang="en-IN" dirty="0" smtClean="0"/>
              <a:t>orb/atom)</a:t>
            </a:r>
            <a:endParaRPr lang="en-IN" dirty="0" smtClean="0"/>
          </a:p>
          <a:p>
            <a:r>
              <a:rPr lang="en-IN" dirty="0" smtClean="0"/>
              <a:t>Players = </a:t>
            </a:r>
            <a:r>
              <a:rPr lang="en-IN" b="1" dirty="0" smtClean="0"/>
              <a:t>human </a:t>
            </a:r>
            <a:r>
              <a:rPr lang="en-IN" b="1" dirty="0" err="1" smtClean="0"/>
              <a:t>vs</a:t>
            </a:r>
            <a:r>
              <a:rPr lang="en-IN" b="1" dirty="0" smtClean="0"/>
              <a:t> human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alternate turn)</a:t>
            </a:r>
          </a:p>
          <a:p>
            <a:r>
              <a:rPr lang="en-IN" dirty="0"/>
              <a:t>Initially board = </a:t>
            </a:r>
            <a:r>
              <a:rPr lang="en-IN" dirty="0" smtClean="0"/>
              <a:t>empty</a:t>
            </a:r>
          </a:p>
          <a:p>
            <a:r>
              <a:rPr lang="en-IN" dirty="0" smtClean="0"/>
              <a:t>Critical mass of cell reached = explosion of atom resulting in overloading of atom in adjacent </a:t>
            </a:r>
            <a:r>
              <a:rPr lang="en-IN" dirty="0" smtClean="0"/>
              <a:t>cell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8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Agent 1 - Random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Difficulty = Easy</a:t>
            </a:r>
          </a:p>
          <a:p>
            <a:pPr marL="0" indent="0">
              <a:buNone/>
            </a:pPr>
            <a:r>
              <a:rPr lang="en-IN" dirty="0" smtClean="0"/>
              <a:t>In the board;</a:t>
            </a:r>
          </a:p>
          <a:p>
            <a:pPr marL="0" indent="0">
              <a:buNone/>
            </a:pPr>
            <a:r>
              <a:rPr lang="en-IN" dirty="0" smtClean="0"/>
              <a:t>	Places the atoms in a random manner.</a:t>
            </a:r>
          </a:p>
          <a:p>
            <a:pPr marL="0" indent="0">
              <a:buNone/>
            </a:pPr>
            <a:r>
              <a:rPr lang="en-IN" dirty="0" smtClean="0"/>
              <a:t>	Plays randomly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63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Agent 2 - MCTS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Difficulty = Medium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Selection</a:t>
            </a:r>
          </a:p>
          <a:p>
            <a:pPr marL="0" indent="0">
              <a:buNone/>
            </a:pPr>
            <a:r>
              <a:rPr lang="en-IN" dirty="0" smtClean="0"/>
              <a:t>Expansion</a:t>
            </a:r>
          </a:p>
          <a:p>
            <a:pPr marL="0" indent="0">
              <a:buNone/>
            </a:pPr>
            <a:r>
              <a:rPr lang="en-IN" dirty="0" smtClean="0"/>
              <a:t>Simulation</a:t>
            </a:r>
          </a:p>
          <a:p>
            <a:pPr marL="0" indent="0">
              <a:buNone/>
            </a:pPr>
            <a:r>
              <a:rPr lang="en-IN" dirty="0" smtClean="0"/>
              <a:t>Back propagation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05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Agent 3 - </a:t>
            </a:r>
            <a:r>
              <a:rPr lang="en-IN" dirty="0" err="1" smtClean="0"/>
              <a:t>Minimax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Difficulty = Hard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Minimizer</a:t>
            </a:r>
          </a:p>
          <a:p>
            <a:pPr marL="0" indent="0">
              <a:buNone/>
            </a:pPr>
            <a:r>
              <a:rPr lang="en-IN" dirty="0" err="1" smtClean="0"/>
              <a:t>Maximizer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5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122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Chain Reaction</vt:lpstr>
      <vt:lpstr>PowerPoint Presentation</vt:lpstr>
      <vt:lpstr>Implementation</vt:lpstr>
      <vt:lpstr>Traditional Chain Reaction game</vt:lpstr>
      <vt:lpstr>Agent 1 - Random</vt:lpstr>
      <vt:lpstr>Agent 2 - MCTS</vt:lpstr>
      <vt:lpstr>Agent 3 - Minimax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Reaction</dc:title>
  <dc:creator>Microsoft account</dc:creator>
  <cp:lastModifiedBy>Microsoft account</cp:lastModifiedBy>
  <cp:revision>16</cp:revision>
  <dcterms:created xsi:type="dcterms:W3CDTF">2022-02-03T11:24:24Z</dcterms:created>
  <dcterms:modified xsi:type="dcterms:W3CDTF">2022-03-24T15:44:08Z</dcterms:modified>
</cp:coreProperties>
</file>