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102d7bea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102d7bea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102d7be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102d7be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102d7bea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102d7bea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36306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/>
              <a:t>AGILE  MANIFESTO</a:t>
            </a:r>
            <a:endParaRPr b="1" sz="3400"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797275" y="1874725"/>
            <a:ext cx="4539000" cy="1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The Agile Manifesto is a foundational document for Agile methodologies, emphasizing flexibility, collaboration, and customer satisfaction in software development. It consists of four core values and twelve principles.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FOUR VALUES OF AGILE MANIFESTO –</a:t>
            </a:r>
            <a:r>
              <a:rPr b="1" lang="en-GB"/>
              <a:t> 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41000" y="1116150"/>
            <a:ext cx="70389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 sz="1500"/>
              <a:t>Individuals and interactions over processes and tools</a:t>
            </a:r>
            <a:r>
              <a:rPr b="1" lang="en-GB"/>
              <a:t> </a:t>
            </a:r>
            <a:r>
              <a:rPr lang="en-GB"/>
              <a:t>-  Valuing people more highly than processes or tool is easy to understand.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 sz="1500"/>
              <a:t>Working Software Over Comprehensive Documentation</a:t>
            </a:r>
            <a:r>
              <a:rPr lang="en-GB"/>
              <a:t> - The agile manifesto values </a:t>
            </a:r>
            <a:r>
              <a:rPr lang="en-GB"/>
              <a:t>documentation,</a:t>
            </a:r>
            <a:r>
              <a:rPr lang="en-GB"/>
              <a:t> but it values working software more.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/>
              <a:t>Customer Collaboration Over Contract Negotiation - </a:t>
            </a:r>
            <a:r>
              <a:rPr lang="en-GB"/>
              <a:t>The Agile Manifesto describes a customer who is engaged and collaborates throughout the development process, making.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/>
              <a:t>Responding to Change Over Following a Plan - </a:t>
            </a:r>
            <a:r>
              <a:rPr lang="en-GB"/>
              <a:t>Traditional software development regarded change an an expense, so it was to be avoided.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65451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TWELVE PRINCIPLES</a:t>
            </a:r>
            <a:endParaRPr b="1" sz="21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46150"/>
            <a:ext cx="70389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Customer Satisfaction Through Early and Continuous Delivery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Welcome Changing Requirements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Deliver Working Software Frequently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Business People and Developers Must Work Together Daily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Build Projects Around Motivated Individuals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Face-to-Face Conversation is the Most Effective Way to Communicate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Working Software is the Primary Measure of Progress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Agile Processes Promote Sustainable Development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Continuous Attention to Technical Excellence and Good Design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Simplicity—the Art of Maximizing the Amount of Work Not Done—is Essential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Best Architectures, Requirements, and Designs Emerge from Self-Organizing Teams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Regularly Reflect on How to Become More Effective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