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acc0dd17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acc0dd17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acc0dd17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acc0dd17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acc0dd17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acc0dd17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acc0dd17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acc0dd17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acc0dd17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acc0dd17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 SDLC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Development Life Cycle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3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SDLC?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372050"/>
            <a:ext cx="77673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Software Development Life Cycle (SDLC) is a step-by-step process used to create software.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simple terms, SDLC is a guide to developing software in an organized and efficient way.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Key phases in SDLC are –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Planning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Requirements Gathering and Analysis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Design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Implementation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Testing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Deployment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Maintenance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53325" y="60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Models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72950" y="1441200"/>
            <a:ext cx="7688700" cy="3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 sz="1600"/>
              <a:t>Waterfall Model–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Waterfall model is one of the earliest methodologies used in software development. It follows a linear and sequential approach, where each phase must be completed before moving to the next.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            Drawbacks and Challenges–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Late Testing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Hard to change or Inflexibility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Limited Customer Involvement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Slow Delivery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7650" y="798175"/>
            <a:ext cx="76887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2.</a:t>
            </a:r>
            <a:r>
              <a:rPr b="1" lang="en-GB" sz="1600"/>
              <a:t>    Iterative Model –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 </a:t>
            </a:r>
            <a:r>
              <a:rPr lang="en-GB"/>
              <a:t>The Iterative model works by breaking down the development process into </a:t>
            </a:r>
            <a:r>
              <a:rPr lang="en-GB"/>
              <a:t>multiple cycles or     iterations.</a:t>
            </a:r>
            <a:r>
              <a:rPr lang="en-GB"/>
              <a:t>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Each iteration produces a working version of the software, which is then improved upon in subsequent iterations.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Drawbacks –</a:t>
            </a:r>
            <a:endParaRPr b="1"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Complex Management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Integration Issues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Repeated Changes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7650" y="839200"/>
            <a:ext cx="7688700" cy="3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3</a:t>
            </a:r>
            <a:r>
              <a:rPr lang="en-GB" sz="1400"/>
              <a:t>.</a:t>
            </a:r>
            <a:r>
              <a:rPr b="1" lang="en-GB" sz="1600"/>
              <a:t>    Spiral Model –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Spiral Model is designed to control risk. It repeats the steps of a project, starting with modest goals and expanding outward in ever wider spirals (called rounds).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risk analysis is performed at each round.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Drawbacks –</a:t>
            </a:r>
            <a:endParaRPr b="1"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Complexity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Excessive Documentation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Not suitable for small projects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High Ambiguity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75075" y="773975"/>
            <a:ext cx="76887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</a:t>
            </a:r>
            <a:r>
              <a:rPr b="1" lang="en-GB" sz="1500"/>
              <a:t>   </a:t>
            </a:r>
            <a:r>
              <a:rPr b="1" lang="en-GB" sz="1600"/>
              <a:t> V-Model</a:t>
            </a:r>
            <a:r>
              <a:rPr b="1" lang="en-GB" sz="1500"/>
              <a:t>–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On the left side, you have stages for planning and designing the software. On the right side, you have    stages for testing and verifying the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So, it's a visual representation of how development and testing activities are aligned</a:t>
            </a:r>
            <a:r>
              <a:rPr b="1" lang="en-GB"/>
              <a:t>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Drawbacks - 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Rigid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Less Adaptable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Not Ideal for Complex Projects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Assumes Requirements are Stable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