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8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77DD-9904-424E-9AD0-024CF855AED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01BB-4C2F-4268-9DF6-9AF572597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0" y="166129"/>
            <a:ext cx="4532334" cy="3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7122018" y="77272"/>
            <a:ext cx="4793342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2" y="548752"/>
            <a:ext cx="5124762" cy="60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6349285" y="1506828"/>
            <a:ext cx="5178737" cy="49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Tanisha</dc:creator>
  <cp:lastModifiedBy>Singh, Tanisha</cp:lastModifiedBy>
  <cp:revision>1</cp:revision>
  <dcterms:created xsi:type="dcterms:W3CDTF">2019-09-14T06:47:41Z</dcterms:created>
  <dcterms:modified xsi:type="dcterms:W3CDTF">2019-09-14T06:54:20Z</dcterms:modified>
</cp:coreProperties>
</file>