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63" r:id="rId4"/>
    <p:sldId id="265" r:id="rId5"/>
    <p:sldId id="260" r:id="rId6"/>
    <p:sldId id="261" r:id="rId7"/>
    <p:sldId id="262" r:id="rId8"/>
    <p:sldId id="257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15 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Drink &amp; Delight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Inventory Management Improvement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9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6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31571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ASTHA</a:t>
            </a:r>
          </a:p>
          <a:p>
            <a:r>
              <a:rPr lang="en-US" dirty="0" smtClean="0"/>
              <a:t>PULAK SINHA</a:t>
            </a:r>
          </a:p>
          <a:p>
            <a:r>
              <a:rPr lang="en-US" dirty="0" smtClean="0"/>
              <a:t>SAGAR SHARMA</a:t>
            </a:r>
          </a:p>
          <a:p>
            <a:r>
              <a:rPr lang="en-US" dirty="0" smtClean="0"/>
              <a:t>SHIVAM TEWARI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TANISHA SINGH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&amp; User Stories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1424"/>
            <a:ext cx="8229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200" b="1" u="sng" dirty="0" smtClean="0"/>
              <a:t>EPIC 1: Raw Material Inventory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raw material details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Add raw material 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Update raw material details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raw material by name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Search raw material by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Delete raw material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Get list of all raw materials</a:t>
            </a:r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61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&amp; User Stories(Contd.)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1424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000" b="1" u="sng" dirty="0" smtClean="0"/>
              <a:t>EPIC 2: Raw Material Order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requirements for each raw material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/>
              <a:t>User story </a:t>
            </a:r>
            <a:r>
              <a:rPr lang="en-US" sz="2200" dirty="0" smtClean="0"/>
              <a:t>2: </a:t>
            </a:r>
            <a:r>
              <a:rPr lang="en-US" sz="2200" dirty="0"/>
              <a:t>Generate order </a:t>
            </a:r>
            <a:r>
              <a:rPr lang="en-US" sz="2200" dirty="0" smtClean="0"/>
              <a:t>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Consolidate order details to form an order and calculate expenses on the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order by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Get a list of all orders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Update an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Delete an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/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21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52" y="5899461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</a:t>
            </a:r>
            <a:r>
              <a:rPr lang="en-US" dirty="0" smtClean="0">
                <a:latin typeface="+mn-lt"/>
              </a:rPr>
              <a:t>Case Diagram</a:t>
            </a:r>
            <a:endParaRPr lang="en-US" dirty="0"/>
          </a:p>
        </p:txBody>
      </p:sp>
      <p:pic>
        <p:nvPicPr>
          <p:cNvPr id="5" name="Picture 4" descr="Banking System Use Case Diagram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1962" r="4674" b="2154"/>
          <a:stretch/>
        </p:blipFill>
        <p:spPr>
          <a:xfrm>
            <a:off x="5080182" y="366632"/>
            <a:ext cx="3499431" cy="5735187"/>
          </a:xfrm>
          <a:prstGeom prst="rect">
            <a:avLst/>
          </a:prstGeom>
        </p:spPr>
      </p:pic>
      <p:pic>
        <p:nvPicPr>
          <p:cNvPr id="7" name="Picture 6" descr="Inventory Management System Use Case Diagram - Use Case Diagra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0" y="1597472"/>
            <a:ext cx="4185726" cy="35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Use case diagram(contd.)</a:t>
            </a:r>
            <a:endParaRPr lang="en-US" dirty="0"/>
          </a:p>
        </p:txBody>
      </p:sp>
      <p:pic>
        <p:nvPicPr>
          <p:cNvPr id="5" name="Picture 4" descr="Banking System Use Case Diagram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1" y="969270"/>
            <a:ext cx="4544847" cy="4898130"/>
          </a:xfrm>
          <a:prstGeom prst="rect">
            <a:avLst/>
          </a:prstGeom>
        </p:spPr>
      </p:pic>
      <p:pic>
        <p:nvPicPr>
          <p:cNvPr id="6" name="Picture 5" descr="Banking System Use Case Diagram (2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28" y="1270077"/>
            <a:ext cx="4448772" cy="41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 descr="Inventory Management System Use Case Diagram - Class Diagram (4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98"/>
            <a:ext cx="9144000" cy="57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2" y="581589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Raw Material Order</a:t>
            </a:r>
            <a:endParaRPr lang="en-US" dirty="0"/>
          </a:p>
        </p:txBody>
      </p:sp>
      <p:pic>
        <p:nvPicPr>
          <p:cNvPr id="5" name="Picture 4" descr="Inventory Management System Use Case Diagram - Sequence Diagram 1 (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445"/>
            <a:ext cx="9144000" cy="57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2" y="5815897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Diagram: Order Payment</a:t>
            </a:r>
            <a:endParaRPr lang="en-US" dirty="0"/>
          </a:p>
        </p:txBody>
      </p:sp>
      <p:pic>
        <p:nvPicPr>
          <p:cNvPr id="3" name="Picture 2" descr="Inventory Management System Use Case Diagram - Sequence Diagram 2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" y="397395"/>
            <a:ext cx="9121262" cy="5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105</TotalTime>
  <Words>197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Drink &amp; Delight</vt:lpstr>
      <vt:lpstr>TEAM C</vt:lpstr>
      <vt:lpstr>EPIC &amp; User Stories</vt:lpstr>
      <vt:lpstr>EPIC &amp; User Stories(Contd.)</vt:lpstr>
      <vt:lpstr>Use Case Diagram</vt:lpstr>
      <vt:lpstr>Use case diagram(contd.)</vt:lpstr>
      <vt:lpstr>Class Diagram</vt:lpstr>
      <vt:lpstr>Sequence Diagram: Raw Material Order</vt:lpstr>
      <vt:lpstr>Sequence Diagram: Order Payment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&amp; Delight</dc:title>
  <dc:creator>Tanisha Singh</dc:creator>
  <cp:lastModifiedBy>Tanisha Singh</cp:lastModifiedBy>
  <cp:revision>17</cp:revision>
  <dcterms:created xsi:type="dcterms:W3CDTF">2019-09-15T09:24:29Z</dcterms:created>
  <dcterms:modified xsi:type="dcterms:W3CDTF">2019-09-15T11:35:10Z</dcterms:modified>
</cp:coreProperties>
</file>