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3306-BD2C-489C-99B6-D654B7B5CE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3446-467E-4034-B020-9847D6E99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62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3306-BD2C-489C-99B6-D654B7B5CE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3446-467E-4034-B020-9847D6E99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75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3306-BD2C-489C-99B6-D654B7B5CE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3446-467E-4034-B020-9847D6E99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7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3306-BD2C-489C-99B6-D654B7B5CE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3446-467E-4034-B020-9847D6E99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4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3306-BD2C-489C-99B6-D654B7B5CE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3446-467E-4034-B020-9847D6E99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1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3306-BD2C-489C-99B6-D654B7B5CE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3446-467E-4034-B020-9847D6E99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3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3306-BD2C-489C-99B6-D654B7B5CE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3446-467E-4034-B020-9847D6E99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4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3306-BD2C-489C-99B6-D654B7B5CE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3446-467E-4034-B020-9847D6E99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8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3306-BD2C-489C-99B6-D654B7B5CE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3446-467E-4034-B020-9847D6E99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3306-BD2C-489C-99B6-D654B7B5CE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3446-467E-4034-B020-9847D6E99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5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3306-BD2C-489C-99B6-D654B7B5CE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3446-467E-4034-B020-9847D6E99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2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3306-BD2C-489C-99B6-D654B7B5CE04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3446-467E-4034-B020-9847D6E99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77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documents.lucidchart.com/documents/c00a70da-b4e8-4312-8bf0-1a6e0021fcca/pages/0_0?a=2411&amp;x=-22&amp;y=-11&amp;w=1364&amp;h=706&amp;store=1&amp;accept=image%2F*&amp;auth=LCA%202983f3a8424e57f7d064502f0481c0b32e6cfcfc-ts%3D1568443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910"/>
            <a:ext cx="12063211" cy="660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89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Tanisha</dc:creator>
  <cp:lastModifiedBy>Singh, Tanisha</cp:lastModifiedBy>
  <cp:revision>2</cp:revision>
  <dcterms:created xsi:type="dcterms:W3CDTF">2019-09-14T11:07:42Z</dcterms:created>
  <dcterms:modified xsi:type="dcterms:W3CDTF">2019-09-14T11:15:07Z</dcterms:modified>
</cp:coreProperties>
</file>