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1" autoAdjust="0"/>
    <p:restoredTop sz="94660"/>
  </p:normalViewPr>
  <p:slideViewPr>
    <p:cSldViewPr snapToGrid="0">
      <p:cViewPr>
        <p:scale>
          <a:sx n="69" d="100"/>
          <a:sy n="69" d="100"/>
        </p:scale>
        <p:origin x="-1336" y="-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A6140-925F-42C3-887A-8AB1A3C84DD8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0B97C773-E181-4962-AC69-15D679A2FD16}" type="pres">
      <dgm:prSet presAssocID="{8D6A6140-925F-42C3-887A-8AB1A3C84DD8}" presName="Name0" presStyleCnt="0">
        <dgm:presLayoutVars>
          <dgm:dir/>
        </dgm:presLayoutVars>
      </dgm:prSet>
      <dgm:spPr/>
    </dgm:pt>
    <dgm:pt modelId="{EC8C9131-87D7-4672-9391-1666601628C6}" type="pres">
      <dgm:prSet presAssocID="{8D6A6140-925F-42C3-887A-8AB1A3C84DD8}" presName="maxNode" presStyleCnt="0"/>
      <dgm:spPr/>
    </dgm:pt>
    <dgm:pt modelId="{DB757092-F2A6-47DD-A3A3-9A84BF05E37A}" type="pres">
      <dgm:prSet presAssocID="{8D6A6140-925F-42C3-887A-8AB1A3C84DD8}" presName="Name33" presStyleCnt="0"/>
      <dgm:spPr/>
    </dgm:pt>
  </dgm:ptLst>
  <dgm:cxnLst>
    <dgm:cxn modelId="{E8CD00E8-1C62-48AF-A921-EB82C4034C06}" type="presOf" srcId="{8D6A6140-925F-42C3-887A-8AB1A3C84DD8}" destId="{0B97C773-E181-4962-AC69-15D679A2FD16}" srcOrd="0" destOrd="0" presId="urn:microsoft.com/office/officeart/2008/layout/AccentedPicture"/>
    <dgm:cxn modelId="{25C1A105-5FB1-4D95-A12A-E7CB30BEECB1}" type="presParOf" srcId="{0B97C773-E181-4962-AC69-15D679A2FD16}" destId="{EC8C9131-87D7-4672-9391-1666601628C6}" srcOrd="0" destOrd="0" presId="urn:microsoft.com/office/officeart/2008/layout/AccentedPicture"/>
    <dgm:cxn modelId="{6F7455EE-7BCD-4868-A284-FCC86C4732CF}" type="presParOf" srcId="{EC8C9131-87D7-4672-9391-1666601628C6}" destId="{DB757092-F2A6-47DD-A3A3-9A84BF05E37A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4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337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2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218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7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1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E1C7-D3F2-4C46-B107-F0D4606DFA4D}" type="datetimeFigureOut">
              <a:rPr lang="en-US" smtClean="0"/>
              <a:t>28/05/18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8" Type="http://schemas.openxmlformats.org/officeDocument/2006/relationships/image" Target="../media/image3.jpeg"/><Relationship Id="rId9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mesofindia.indiatimes.com/topic/online-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5" y="353550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floor plans approval</a:t>
            </a:r>
            <a:endParaRPr 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09" y="1304602"/>
            <a:ext cx="6589524" cy="19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9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constructing </a:t>
            </a:r>
            <a:r>
              <a:rPr lang="en-US" dirty="0" smtClean="0"/>
              <a:t>buildings ranging from a simple house to a hospital building</a:t>
            </a:r>
            <a:r>
              <a:rPr lang="en-US" dirty="0" smtClean="0"/>
              <a:t> needs </a:t>
            </a:r>
            <a:r>
              <a:rPr lang="en-US" dirty="0"/>
              <a:t>approval from governmental departments at different stages right from sanction of building plans to plinth intimation to completion cum occupancy </a:t>
            </a:r>
            <a:r>
              <a:rPr lang="en-US" dirty="0" smtClean="0"/>
              <a:t>certificate.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current </a:t>
            </a:r>
            <a:r>
              <a:rPr lang="en-US" dirty="0"/>
              <a:t>system to seek approval of building </a:t>
            </a:r>
            <a:r>
              <a:rPr lang="en-US" dirty="0" smtClean="0"/>
              <a:t>plan takes </a:t>
            </a:r>
            <a:r>
              <a:rPr lang="en-US" dirty="0"/>
              <a:t>more than a </a:t>
            </a:r>
            <a:r>
              <a:rPr lang="en-US" dirty="0" smtClean="0"/>
              <a:t>week, </a:t>
            </a:r>
            <a:r>
              <a:rPr lang="en-US" dirty="0"/>
              <a:t>in which the building plan passes through various lengthy and cumbersome processes. Usually, it takes more time than what's </a:t>
            </a:r>
            <a:r>
              <a:rPr lang="en-US" dirty="0" smtClean="0"/>
              <a:t>prescribed.</a:t>
            </a:r>
          </a:p>
          <a:p>
            <a:endParaRPr lang="en-US" dirty="0" smtClean="0"/>
          </a:p>
          <a:p>
            <a:r>
              <a:rPr lang="en-US" dirty="0" smtClean="0"/>
              <a:t>Corruption prevails in getting faulty floor plans approved which proves to be hazardous in long term giving way to a lot of disasters like building collapse, fires and improper evacuation.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3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8404990"/>
              </p:ext>
            </p:extLst>
          </p:nvPr>
        </p:nvGraphicFramePr>
        <p:xfrm>
          <a:off x="3735510" y="2070401"/>
          <a:ext cx="1896681" cy="200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808" y="4211054"/>
            <a:ext cx="2454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online system </a:t>
            </a:r>
            <a:r>
              <a:rPr lang="en-US" dirty="0" smtClean="0"/>
              <a:t>to </a:t>
            </a:r>
            <a:r>
              <a:rPr lang="en-US" dirty="0" smtClean="0"/>
              <a:t>automat</a:t>
            </a:r>
            <a:r>
              <a:rPr lang="en-US" dirty="0" smtClean="0"/>
              <a:t>e </a:t>
            </a:r>
            <a:r>
              <a:rPr lang="en-US" dirty="0"/>
              <a:t>the process and ensure </a:t>
            </a:r>
            <a:r>
              <a:rPr lang="en-US" dirty="0" smtClean="0"/>
              <a:t>homogeneous approvals</a:t>
            </a:r>
            <a:r>
              <a:rPr lang="en-US" dirty="0"/>
              <a:t>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6629" y="4211054"/>
            <a:ext cx="2454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 powered computer vision model to automatically valuate construction plans and learn from previous faults in hazardous plans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2631" y="4211054"/>
            <a:ext cx="2454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a plan index depicting the quality of floor plans in accordance with international standards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70401"/>
            <a:ext cx="2115127" cy="17872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3" y="2070401"/>
            <a:ext cx="2502201" cy="18629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46" y="2022136"/>
            <a:ext cx="2827416" cy="18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8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063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2153652"/>
            <a:ext cx="2454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ONE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We will modify </a:t>
            </a:r>
            <a:r>
              <a:rPr lang="en-US" dirty="0"/>
              <a:t>the existing system of seeking </a:t>
            </a:r>
            <a:r>
              <a:rPr lang="en-US" dirty="0" smtClean="0"/>
              <a:t>approvals by implementing </a:t>
            </a:r>
            <a:r>
              <a:rPr lang="en-US" dirty="0"/>
              <a:t>an </a:t>
            </a:r>
            <a:r>
              <a:rPr lang="en-US" dirty="0">
                <a:hlinkClick r:id="rId2"/>
              </a:rPr>
              <a:t>online system</a:t>
            </a:r>
            <a:r>
              <a:rPr lang="en-US" dirty="0"/>
              <a:t> to approve building plans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745" y="2153652"/>
            <a:ext cx="2454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TWO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AI powered models will verify the construction plans according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government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standards and learn from previous faults in plans causing hazards.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156" y="2153652"/>
            <a:ext cx="2454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THREE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provide a valuation index score in accordance to international standards and our model learnings with suggestions on changes for a better and safe floor plan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39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229</Words>
  <Application>Microsoft Macintosh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PowerPoint Presentation</vt:lpstr>
      <vt:lpstr>What’s the Problem?</vt:lpstr>
      <vt:lpstr>Our Solution</vt:lpstr>
      <vt:lpstr>Business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Proposition</dc:title>
  <dc:creator>Luke McCready</dc:creator>
  <cp:lastModifiedBy>Tanish Girotra</cp:lastModifiedBy>
  <cp:revision>13</cp:revision>
  <dcterms:created xsi:type="dcterms:W3CDTF">2017-06-22T16:04:09Z</dcterms:created>
  <dcterms:modified xsi:type="dcterms:W3CDTF">2018-05-28T13:23:59Z</dcterms:modified>
</cp:coreProperties>
</file>