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7c97a1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7c97a1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7c97a1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7c97a1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3d9610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3d9610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3d9610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3d9610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3d9610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3d9610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3d9610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3d9610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3d9610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3d9610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3d9610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3d9610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in/resourc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2320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Ideal Restaurant Spot Finder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the ideal spot for restaurant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618325"/>
            <a:ext cx="85206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 stations are ideal locations for small businesses to set up shops.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person in this flow of foot traffic is a potential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Commuters who travel by bus are often in a hurry and are in need of food that can be prepared and consumed fast in order to reach their destination quickly.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acquisition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417600"/>
            <a:ext cx="85206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</a:t>
            </a:r>
            <a:r>
              <a:rPr lang="en-GB"/>
              <a:t>eighborhood names containing all the pincodes of India(Source: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https://data.gov.in/resources</a:t>
            </a:r>
            <a:r>
              <a:rPr lang="en-GB"/>
              <a:t>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extracting neighborhoods of Mumbai, the relevant data is saved into a DataFrame.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Duplicate, highly similar or highly correlated features were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Venue data is found out bypassing in the required parameters to the FourSquare API.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32154" l="6147" r="67274" t="44836"/>
          <a:stretch/>
        </p:blipFill>
        <p:spPr>
          <a:xfrm>
            <a:off x="1572799" y="1110237"/>
            <a:ext cx="5998400" cy="2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detailed analysis of the principles of methods and rules employed have been made in order to ensure the inferences to be made are as accurate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Coordinates are identified based on various geocoders.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Visualization of maps using mapping strengths of leaflet.js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560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630875"/>
            <a:ext cx="8520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neighbourhoods are divided into n clusters where n is the number of clusters found using the optimal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clustered neighbourhoods are visualized using different colours so as to make them distinguishable.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7860" l="34384" r="31728" t="20155"/>
          <a:stretch/>
        </p:blipFill>
        <p:spPr>
          <a:xfrm>
            <a:off x="528750" y="177500"/>
            <a:ext cx="355342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6060" l="40033" r="28903" t="33034"/>
          <a:stretch/>
        </p:blipFill>
        <p:spPr>
          <a:xfrm>
            <a:off x="5193675" y="177500"/>
            <a:ext cx="34373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131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luster no. 6 is a prime fit to solving the problem of finding a cluster with common venue as a bus station.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demographic of the population in these areas fall under the lower middle class of the society.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Opening food outlets catered for that section of the society will see a massive increase in footfall, which would lead to a further increase in business.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800"/>
              <a:t>THANK YOU</a:t>
            </a:r>
            <a:endParaRPr sz="9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