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3" r:id="rId6"/>
    <p:sldId id="274" r:id="rId7"/>
    <p:sldId id="260" r:id="rId8"/>
    <p:sldId id="261" r:id="rId9"/>
    <p:sldId id="277" r:id="rId10"/>
    <p:sldId id="272" r:id="rId11"/>
    <p:sldId id="262" r:id="rId12"/>
    <p:sldId id="263" r:id="rId13"/>
    <p:sldId id="275" r:id="rId14"/>
    <p:sldId id="276" r:id="rId15"/>
    <p:sldId id="264" r:id="rId16"/>
    <p:sldId id="265" r:id="rId17"/>
    <p:sldId id="266" r:id="rId18"/>
    <p:sldId id="267"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7DC62D2-532E-43F6-834B-553671007808}">
          <p14:sldIdLst>
            <p14:sldId id="256"/>
            <p14:sldId id="257"/>
            <p14:sldId id="258"/>
            <p14:sldId id="259"/>
            <p14:sldId id="273"/>
            <p14:sldId id="274"/>
            <p14:sldId id="260"/>
            <p14:sldId id="261"/>
            <p14:sldId id="277"/>
            <p14:sldId id="272"/>
            <p14:sldId id="262"/>
            <p14:sldId id="263"/>
            <p14:sldId id="275"/>
            <p14:sldId id="276"/>
            <p14:sldId id="264"/>
            <p14:sldId id="265"/>
            <p14:sldId id="266"/>
            <p14:sldId id="267"/>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90" d="100"/>
          <a:sy n="90" d="100"/>
        </p:scale>
        <p:origin x="3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Column1</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5"/>
                <c:pt idx="0">
                  <c:v>html</c:v>
                </c:pt>
                <c:pt idx="1">
                  <c:v>css</c:v>
                </c:pt>
                <c:pt idx="2">
                  <c:v>php</c:v>
                </c:pt>
                <c:pt idx="3">
                  <c:v>mysql</c:v>
                </c:pt>
                <c:pt idx="4">
                  <c:v>javascript</c:v>
                </c:pt>
              </c:strCache>
            </c:strRef>
          </c:cat>
          <c:val>
            <c:numRef>
              <c:f>Sheet1!$B$2:$B$7</c:f>
              <c:numCache>
                <c:formatCode>General</c:formatCode>
                <c:ptCount val="5"/>
                <c:pt idx="0">
                  <c:v>40</c:v>
                </c:pt>
                <c:pt idx="1">
                  <c:v>40</c:v>
                </c:pt>
                <c:pt idx="2">
                  <c:v>50</c:v>
                </c:pt>
                <c:pt idx="3">
                  <c:v>30</c:v>
                </c:pt>
                <c:pt idx="4">
                  <c:v>50</c:v>
                </c:pt>
              </c:numCache>
            </c:numRef>
          </c:val>
          <c:extLst>
            <c:ext xmlns:c15="http://schemas.microsoft.com/office/drawing/2012/chart" uri="{02D57815-91ED-43cb-92C2-25804820EDAC}">
              <c15:categoryFilterExceptions/>
            </c:ext>
            <c:ext xmlns:c16="http://schemas.microsoft.com/office/drawing/2014/chart" uri="{C3380CC4-5D6E-409C-BE32-E72D297353CC}">
              <c16:uniqueId val="{00000000-0CEF-44D6-B921-1D206C4183D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50C8BC-1B66-4CCF-B1E1-7C411A741107}" type="doc">
      <dgm:prSet loTypeId="urn:microsoft.com/office/officeart/2008/layout/IncreasingCircleProcess" loCatId="process" qsTypeId="urn:microsoft.com/office/officeart/2005/8/quickstyle/simple1" qsCatId="simple" csTypeId="urn:microsoft.com/office/officeart/2005/8/colors/accent1_2" csCatId="accent1" phldr="1"/>
      <dgm:spPr/>
    </dgm:pt>
    <dgm:pt modelId="{73C8BC8E-EF6B-4D59-A134-069FDFE27481}">
      <dgm:prSet phldrT="[Text]"/>
      <dgm:spPr/>
      <dgm:t>
        <a:bodyPr/>
        <a:lstStyle/>
        <a:p>
          <a:r>
            <a:rPr lang="en-IN" dirty="0"/>
            <a:t>User Registration &amp; Authentication</a:t>
          </a:r>
        </a:p>
      </dgm:t>
    </dgm:pt>
    <dgm:pt modelId="{EA2CD537-AE39-4575-A8DF-ED9E2C77C5B4}" type="parTrans" cxnId="{14F5B171-C9BE-482B-A5BC-6ECC612A6552}">
      <dgm:prSet/>
      <dgm:spPr/>
      <dgm:t>
        <a:bodyPr/>
        <a:lstStyle/>
        <a:p>
          <a:endParaRPr lang="en-IN"/>
        </a:p>
      </dgm:t>
    </dgm:pt>
    <dgm:pt modelId="{B7D5A72A-D355-4C90-B947-D8879F302B42}" type="sibTrans" cxnId="{14F5B171-C9BE-482B-A5BC-6ECC612A6552}">
      <dgm:prSet/>
      <dgm:spPr/>
      <dgm:t>
        <a:bodyPr/>
        <a:lstStyle/>
        <a:p>
          <a:endParaRPr lang="en-IN"/>
        </a:p>
      </dgm:t>
    </dgm:pt>
    <dgm:pt modelId="{643CE476-9621-4143-A8B6-B3D82B1DBC59}">
      <dgm:prSet phldrT="[Text]"/>
      <dgm:spPr/>
      <dgm:t>
        <a:bodyPr/>
        <a:lstStyle/>
        <a:p>
          <a:r>
            <a:rPr lang="en-IN" dirty="0"/>
            <a:t>Login management </a:t>
          </a:r>
        </a:p>
      </dgm:t>
    </dgm:pt>
    <dgm:pt modelId="{C675D538-1560-4E95-9891-22D7B9BE8EFE}" type="parTrans" cxnId="{8D18B515-7E79-4F90-A41C-88A8DC6BB16E}">
      <dgm:prSet/>
      <dgm:spPr/>
      <dgm:t>
        <a:bodyPr/>
        <a:lstStyle/>
        <a:p>
          <a:endParaRPr lang="en-IN"/>
        </a:p>
      </dgm:t>
    </dgm:pt>
    <dgm:pt modelId="{E4AC2943-194F-4F80-9BF2-2A52BCCA48FD}" type="sibTrans" cxnId="{8D18B515-7E79-4F90-A41C-88A8DC6BB16E}">
      <dgm:prSet/>
      <dgm:spPr/>
      <dgm:t>
        <a:bodyPr/>
        <a:lstStyle/>
        <a:p>
          <a:endParaRPr lang="en-IN"/>
        </a:p>
      </dgm:t>
    </dgm:pt>
    <dgm:pt modelId="{8BD417EC-775C-4481-9FF0-A5F4D848FAAD}">
      <dgm:prSet phldrT="[Text]"/>
      <dgm:spPr/>
      <dgm:t>
        <a:bodyPr/>
        <a:lstStyle/>
        <a:p>
          <a:r>
            <a:rPr lang="en-IN" dirty="0"/>
            <a:t>User management</a:t>
          </a:r>
        </a:p>
      </dgm:t>
    </dgm:pt>
    <dgm:pt modelId="{F88F3842-D7AC-4067-A9BC-B8F1AEEBA53E}" type="parTrans" cxnId="{4214AD77-F328-476E-9D3D-8DD87CF01B30}">
      <dgm:prSet/>
      <dgm:spPr/>
      <dgm:t>
        <a:bodyPr/>
        <a:lstStyle/>
        <a:p>
          <a:endParaRPr lang="en-IN"/>
        </a:p>
      </dgm:t>
    </dgm:pt>
    <dgm:pt modelId="{C9E60D0A-8003-432D-A462-A4C8ADCB9A8B}" type="sibTrans" cxnId="{4214AD77-F328-476E-9D3D-8DD87CF01B30}">
      <dgm:prSet/>
      <dgm:spPr/>
      <dgm:t>
        <a:bodyPr/>
        <a:lstStyle/>
        <a:p>
          <a:endParaRPr lang="en-IN"/>
        </a:p>
      </dgm:t>
    </dgm:pt>
    <dgm:pt modelId="{D5DCC8A6-C41C-4699-8524-465D322FE790}">
      <dgm:prSet phldrT="[Text]"/>
      <dgm:spPr/>
      <dgm:t>
        <a:bodyPr/>
        <a:lstStyle/>
        <a:p>
          <a:r>
            <a:rPr lang="en-IN" dirty="0"/>
            <a:t>Notes sharing</a:t>
          </a:r>
        </a:p>
      </dgm:t>
    </dgm:pt>
    <dgm:pt modelId="{F5308108-3D05-49DD-9FD2-B2D0134C5F5C}" type="parTrans" cxnId="{1909FB57-916D-415A-BC1A-C222934A6B0A}">
      <dgm:prSet/>
      <dgm:spPr/>
      <dgm:t>
        <a:bodyPr/>
        <a:lstStyle/>
        <a:p>
          <a:endParaRPr lang="en-IN"/>
        </a:p>
      </dgm:t>
    </dgm:pt>
    <dgm:pt modelId="{CA6E4AEF-33F6-41AF-9A96-FB850159469B}" type="sibTrans" cxnId="{1909FB57-916D-415A-BC1A-C222934A6B0A}">
      <dgm:prSet/>
      <dgm:spPr/>
      <dgm:t>
        <a:bodyPr/>
        <a:lstStyle/>
        <a:p>
          <a:endParaRPr lang="en-IN"/>
        </a:p>
      </dgm:t>
    </dgm:pt>
    <dgm:pt modelId="{E6662305-343A-4E5B-88AA-3F98CC373197}">
      <dgm:prSet phldrT="[Text]"/>
      <dgm:spPr/>
      <dgm:t>
        <a:bodyPr/>
        <a:lstStyle/>
        <a:p>
          <a:r>
            <a:rPr lang="en-IN" dirty="0"/>
            <a:t>Search functionality</a:t>
          </a:r>
        </a:p>
      </dgm:t>
    </dgm:pt>
    <dgm:pt modelId="{2D7D86FE-81D2-4308-BA72-C3DE43110664}" type="parTrans" cxnId="{3D5D4171-D2D6-4873-B6CC-EBDC9BFA1EDA}">
      <dgm:prSet/>
      <dgm:spPr/>
      <dgm:t>
        <a:bodyPr/>
        <a:lstStyle/>
        <a:p>
          <a:endParaRPr lang="en-IN"/>
        </a:p>
      </dgm:t>
    </dgm:pt>
    <dgm:pt modelId="{1BEA6D53-F350-4C82-8178-ABD7A61997FD}" type="sibTrans" cxnId="{3D5D4171-D2D6-4873-B6CC-EBDC9BFA1EDA}">
      <dgm:prSet/>
      <dgm:spPr/>
      <dgm:t>
        <a:bodyPr/>
        <a:lstStyle/>
        <a:p>
          <a:endParaRPr lang="en-IN"/>
        </a:p>
      </dgm:t>
    </dgm:pt>
    <dgm:pt modelId="{8D74DFE1-F709-4D3C-9CDD-AF79CBC74206}">
      <dgm:prSet phldrT="[Text]"/>
      <dgm:spPr/>
      <dgm:t>
        <a:bodyPr/>
        <a:lstStyle/>
        <a:p>
          <a:r>
            <a:rPr lang="en-IN" dirty="0"/>
            <a:t>Admin / user  panel</a:t>
          </a:r>
        </a:p>
      </dgm:t>
    </dgm:pt>
    <dgm:pt modelId="{295038DE-0C72-48C7-AF86-5A4904D1EC1D}" type="parTrans" cxnId="{B94AF15C-7DF3-421B-A7D7-0AB4712AAF24}">
      <dgm:prSet/>
      <dgm:spPr/>
      <dgm:t>
        <a:bodyPr/>
        <a:lstStyle/>
        <a:p>
          <a:endParaRPr lang="en-IN"/>
        </a:p>
      </dgm:t>
    </dgm:pt>
    <dgm:pt modelId="{545ED486-14F3-4CA0-B17A-BE13BC2CD972}" type="sibTrans" cxnId="{B94AF15C-7DF3-421B-A7D7-0AB4712AAF24}">
      <dgm:prSet/>
      <dgm:spPr/>
      <dgm:t>
        <a:bodyPr/>
        <a:lstStyle/>
        <a:p>
          <a:endParaRPr lang="en-IN"/>
        </a:p>
      </dgm:t>
    </dgm:pt>
    <dgm:pt modelId="{A1199BAC-808C-4775-A2B8-FC492697140E}">
      <dgm:prSet phldrT="[Text]"/>
      <dgm:spPr/>
      <dgm:t>
        <a:bodyPr/>
        <a:lstStyle/>
        <a:p>
          <a:r>
            <a:rPr lang="en-IN" dirty="0"/>
            <a:t>Notification management</a:t>
          </a:r>
        </a:p>
      </dgm:t>
    </dgm:pt>
    <dgm:pt modelId="{4D3AD805-E725-43B5-8B96-5E886D21F6DD}" type="parTrans" cxnId="{FB0FAE74-EEDD-46C9-A975-DF7819FEB6DB}">
      <dgm:prSet/>
      <dgm:spPr/>
      <dgm:t>
        <a:bodyPr/>
        <a:lstStyle/>
        <a:p>
          <a:endParaRPr lang="en-IN"/>
        </a:p>
      </dgm:t>
    </dgm:pt>
    <dgm:pt modelId="{F4A14FA3-1AD3-49C6-8F2E-AEDD3D9CBA53}" type="sibTrans" cxnId="{FB0FAE74-EEDD-46C9-A975-DF7819FEB6DB}">
      <dgm:prSet/>
      <dgm:spPr/>
      <dgm:t>
        <a:bodyPr/>
        <a:lstStyle/>
        <a:p>
          <a:endParaRPr lang="en-IN"/>
        </a:p>
      </dgm:t>
    </dgm:pt>
    <dgm:pt modelId="{B253B215-900A-47C4-B0C6-61A7B04CA0C7}">
      <dgm:prSet phldrT="[Text]"/>
      <dgm:spPr/>
    </dgm:pt>
    <dgm:pt modelId="{20EA9776-3D53-4243-9B13-818C75E29F57}" type="parTrans" cxnId="{1874D362-F1BB-495A-B47D-A2E90B310416}">
      <dgm:prSet/>
      <dgm:spPr/>
      <dgm:t>
        <a:bodyPr/>
        <a:lstStyle/>
        <a:p>
          <a:endParaRPr lang="en-IN"/>
        </a:p>
      </dgm:t>
    </dgm:pt>
    <dgm:pt modelId="{6C6CDC93-6EB6-446E-B0F6-B95C71C599ED}" type="sibTrans" cxnId="{1874D362-F1BB-495A-B47D-A2E90B310416}">
      <dgm:prSet/>
      <dgm:spPr/>
      <dgm:t>
        <a:bodyPr/>
        <a:lstStyle/>
        <a:p>
          <a:endParaRPr lang="en-IN"/>
        </a:p>
      </dgm:t>
    </dgm:pt>
    <dgm:pt modelId="{E0A76F60-3E5D-40C9-BBD3-ECE3D1F12E94}" type="pres">
      <dgm:prSet presAssocID="{8C50C8BC-1B66-4CCF-B1E1-7C411A741107}" presName="Name0" presStyleCnt="0">
        <dgm:presLayoutVars>
          <dgm:chMax val="7"/>
          <dgm:chPref val="7"/>
          <dgm:dir/>
          <dgm:animOne val="branch"/>
          <dgm:animLvl val="lvl"/>
        </dgm:presLayoutVars>
      </dgm:prSet>
      <dgm:spPr/>
    </dgm:pt>
    <dgm:pt modelId="{F370CB7F-11EF-4408-A092-F6AA5D3B94F3}" type="pres">
      <dgm:prSet presAssocID="{73C8BC8E-EF6B-4D59-A134-069FDFE27481}" presName="composite" presStyleCnt="0"/>
      <dgm:spPr/>
    </dgm:pt>
    <dgm:pt modelId="{6E15F8E1-A8C8-46B2-9756-357FC73583E8}" type="pres">
      <dgm:prSet presAssocID="{73C8BC8E-EF6B-4D59-A134-069FDFE27481}" presName="BackAccent" presStyleLbl="bgShp" presStyleIdx="0" presStyleCnt="7"/>
      <dgm:spPr/>
    </dgm:pt>
    <dgm:pt modelId="{6B4EE726-A14D-4263-81B6-176A2F8AA2BC}" type="pres">
      <dgm:prSet presAssocID="{73C8BC8E-EF6B-4D59-A134-069FDFE27481}" presName="Accent" presStyleLbl="alignNode1" presStyleIdx="0" presStyleCnt="7"/>
      <dgm:spPr/>
    </dgm:pt>
    <dgm:pt modelId="{51459389-8F71-4894-A4B4-89B9F0F71807}" type="pres">
      <dgm:prSet presAssocID="{73C8BC8E-EF6B-4D59-A134-069FDFE27481}" presName="Child" presStyleLbl="revTx" presStyleIdx="0" presStyleCnt="7">
        <dgm:presLayoutVars>
          <dgm:chMax val="0"/>
          <dgm:chPref val="0"/>
          <dgm:bulletEnabled val="1"/>
        </dgm:presLayoutVars>
      </dgm:prSet>
      <dgm:spPr/>
    </dgm:pt>
    <dgm:pt modelId="{8E7F4E4F-7208-4A7A-BAF2-FC8A943234CB}" type="pres">
      <dgm:prSet presAssocID="{73C8BC8E-EF6B-4D59-A134-069FDFE27481}" presName="Parent" presStyleLbl="revTx" presStyleIdx="0" presStyleCnt="7">
        <dgm:presLayoutVars>
          <dgm:chMax val="1"/>
          <dgm:chPref val="1"/>
          <dgm:bulletEnabled val="1"/>
        </dgm:presLayoutVars>
      </dgm:prSet>
      <dgm:spPr/>
    </dgm:pt>
    <dgm:pt modelId="{F5055F96-DAEC-4701-A4DB-F611525D155F}" type="pres">
      <dgm:prSet presAssocID="{B7D5A72A-D355-4C90-B947-D8879F302B42}" presName="sibTrans" presStyleCnt="0"/>
      <dgm:spPr/>
    </dgm:pt>
    <dgm:pt modelId="{1CD9E7BF-83C0-424E-A488-AF98DBFB2C80}" type="pres">
      <dgm:prSet presAssocID="{643CE476-9621-4143-A8B6-B3D82B1DBC59}" presName="composite" presStyleCnt="0"/>
      <dgm:spPr/>
    </dgm:pt>
    <dgm:pt modelId="{E5EFDD3C-9D59-4614-83AE-22F7D01A1C48}" type="pres">
      <dgm:prSet presAssocID="{643CE476-9621-4143-A8B6-B3D82B1DBC59}" presName="BackAccent" presStyleLbl="bgShp" presStyleIdx="1" presStyleCnt="7"/>
      <dgm:spPr/>
    </dgm:pt>
    <dgm:pt modelId="{B209F20B-05BC-4E45-B404-A74CDA3897FE}" type="pres">
      <dgm:prSet presAssocID="{643CE476-9621-4143-A8B6-B3D82B1DBC59}" presName="Accent" presStyleLbl="alignNode1" presStyleIdx="1" presStyleCnt="7"/>
      <dgm:spPr/>
    </dgm:pt>
    <dgm:pt modelId="{03F95B86-F653-42BF-B121-8A37FE0BB03B}" type="pres">
      <dgm:prSet presAssocID="{643CE476-9621-4143-A8B6-B3D82B1DBC59}" presName="Child" presStyleLbl="revTx" presStyleIdx="0" presStyleCnt="7">
        <dgm:presLayoutVars>
          <dgm:chMax val="0"/>
          <dgm:chPref val="0"/>
          <dgm:bulletEnabled val="1"/>
        </dgm:presLayoutVars>
      </dgm:prSet>
      <dgm:spPr/>
    </dgm:pt>
    <dgm:pt modelId="{312B38EC-6D6B-452B-BFC2-A6568C936FE7}" type="pres">
      <dgm:prSet presAssocID="{643CE476-9621-4143-A8B6-B3D82B1DBC59}" presName="Parent" presStyleLbl="revTx" presStyleIdx="1" presStyleCnt="7">
        <dgm:presLayoutVars>
          <dgm:chMax val="1"/>
          <dgm:chPref val="1"/>
          <dgm:bulletEnabled val="1"/>
        </dgm:presLayoutVars>
      </dgm:prSet>
      <dgm:spPr/>
    </dgm:pt>
    <dgm:pt modelId="{A9241487-0943-44D6-87E5-D77C90712235}" type="pres">
      <dgm:prSet presAssocID="{E4AC2943-194F-4F80-9BF2-2A52BCCA48FD}" presName="sibTrans" presStyleCnt="0"/>
      <dgm:spPr/>
    </dgm:pt>
    <dgm:pt modelId="{4F9ABAAE-ABCC-49EE-82D8-5EA3E973B2DF}" type="pres">
      <dgm:prSet presAssocID="{8BD417EC-775C-4481-9FF0-A5F4D848FAAD}" presName="composite" presStyleCnt="0"/>
      <dgm:spPr/>
    </dgm:pt>
    <dgm:pt modelId="{FC08B66F-A9CF-479B-A01E-BEBC39F01DA2}" type="pres">
      <dgm:prSet presAssocID="{8BD417EC-775C-4481-9FF0-A5F4D848FAAD}" presName="BackAccent" presStyleLbl="bgShp" presStyleIdx="2" presStyleCnt="7"/>
      <dgm:spPr/>
    </dgm:pt>
    <dgm:pt modelId="{83716B3C-E6D7-4DE3-83AC-DE74C2E84E11}" type="pres">
      <dgm:prSet presAssocID="{8BD417EC-775C-4481-9FF0-A5F4D848FAAD}" presName="Accent" presStyleLbl="alignNode1" presStyleIdx="2" presStyleCnt="7"/>
      <dgm:spPr/>
    </dgm:pt>
    <dgm:pt modelId="{29A0D84B-7439-444B-AF7B-EA0042295F5E}" type="pres">
      <dgm:prSet presAssocID="{8BD417EC-775C-4481-9FF0-A5F4D848FAAD}" presName="Child" presStyleLbl="revTx" presStyleIdx="1" presStyleCnt="7">
        <dgm:presLayoutVars>
          <dgm:chMax val="0"/>
          <dgm:chPref val="0"/>
          <dgm:bulletEnabled val="1"/>
        </dgm:presLayoutVars>
      </dgm:prSet>
      <dgm:spPr/>
    </dgm:pt>
    <dgm:pt modelId="{684104D8-32EF-4CEC-AFFE-335E7C7BF396}" type="pres">
      <dgm:prSet presAssocID="{8BD417EC-775C-4481-9FF0-A5F4D848FAAD}" presName="Parent" presStyleLbl="revTx" presStyleIdx="2" presStyleCnt="7">
        <dgm:presLayoutVars>
          <dgm:chMax val="1"/>
          <dgm:chPref val="1"/>
          <dgm:bulletEnabled val="1"/>
        </dgm:presLayoutVars>
      </dgm:prSet>
      <dgm:spPr/>
    </dgm:pt>
    <dgm:pt modelId="{33243BDA-C7A1-4122-9B94-013AAC7D6AC1}" type="pres">
      <dgm:prSet presAssocID="{C9E60D0A-8003-432D-A462-A4C8ADCB9A8B}" presName="sibTrans" presStyleCnt="0"/>
      <dgm:spPr/>
    </dgm:pt>
    <dgm:pt modelId="{87D2CB41-71D2-4649-BD57-61269F1310C5}" type="pres">
      <dgm:prSet presAssocID="{D5DCC8A6-C41C-4699-8524-465D322FE790}" presName="composite" presStyleCnt="0"/>
      <dgm:spPr/>
    </dgm:pt>
    <dgm:pt modelId="{1FEF5C8B-8AA3-4985-93CF-78271CED9299}" type="pres">
      <dgm:prSet presAssocID="{D5DCC8A6-C41C-4699-8524-465D322FE790}" presName="BackAccent" presStyleLbl="bgShp" presStyleIdx="3" presStyleCnt="7"/>
      <dgm:spPr/>
    </dgm:pt>
    <dgm:pt modelId="{6129959D-D0C4-44A8-9BBC-1FB49A1CB584}" type="pres">
      <dgm:prSet presAssocID="{D5DCC8A6-C41C-4699-8524-465D322FE790}" presName="Accent" presStyleLbl="alignNode1" presStyleIdx="3" presStyleCnt="7"/>
      <dgm:spPr/>
    </dgm:pt>
    <dgm:pt modelId="{C830C768-2166-4132-BD89-034060B5A00A}" type="pres">
      <dgm:prSet presAssocID="{D5DCC8A6-C41C-4699-8524-465D322FE790}" presName="Child" presStyleLbl="revTx" presStyleIdx="2" presStyleCnt="7">
        <dgm:presLayoutVars>
          <dgm:chMax val="0"/>
          <dgm:chPref val="0"/>
          <dgm:bulletEnabled val="1"/>
        </dgm:presLayoutVars>
      </dgm:prSet>
      <dgm:spPr/>
    </dgm:pt>
    <dgm:pt modelId="{50CC8AF2-AB06-4389-A418-8FB49B8938FD}" type="pres">
      <dgm:prSet presAssocID="{D5DCC8A6-C41C-4699-8524-465D322FE790}" presName="Parent" presStyleLbl="revTx" presStyleIdx="3" presStyleCnt="7">
        <dgm:presLayoutVars>
          <dgm:chMax val="1"/>
          <dgm:chPref val="1"/>
          <dgm:bulletEnabled val="1"/>
        </dgm:presLayoutVars>
      </dgm:prSet>
      <dgm:spPr/>
    </dgm:pt>
    <dgm:pt modelId="{CE07BA97-7B78-48C0-897D-F2C93AE8E7FF}" type="pres">
      <dgm:prSet presAssocID="{CA6E4AEF-33F6-41AF-9A96-FB850159469B}" presName="sibTrans" presStyleCnt="0"/>
      <dgm:spPr/>
    </dgm:pt>
    <dgm:pt modelId="{25E1EF09-E3E7-4887-A30C-2E2A34892C65}" type="pres">
      <dgm:prSet presAssocID="{E6662305-343A-4E5B-88AA-3F98CC373197}" presName="composite" presStyleCnt="0"/>
      <dgm:spPr/>
    </dgm:pt>
    <dgm:pt modelId="{3A47DAA8-6D16-4AEB-88ED-72490737F8EA}" type="pres">
      <dgm:prSet presAssocID="{E6662305-343A-4E5B-88AA-3F98CC373197}" presName="BackAccent" presStyleLbl="bgShp" presStyleIdx="4" presStyleCnt="7"/>
      <dgm:spPr/>
    </dgm:pt>
    <dgm:pt modelId="{CAA643C5-8D16-4843-9A6A-A6F655648BD7}" type="pres">
      <dgm:prSet presAssocID="{E6662305-343A-4E5B-88AA-3F98CC373197}" presName="Accent" presStyleLbl="alignNode1" presStyleIdx="4" presStyleCnt="7"/>
      <dgm:spPr/>
    </dgm:pt>
    <dgm:pt modelId="{271987BF-1F16-457F-87B8-B8F0C1628064}" type="pres">
      <dgm:prSet presAssocID="{E6662305-343A-4E5B-88AA-3F98CC373197}" presName="Child" presStyleLbl="revTx" presStyleIdx="3" presStyleCnt="7">
        <dgm:presLayoutVars>
          <dgm:chMax val="0"/>
          <dgm:chPref val="0"/>
          <dgm:bulletEnabled val="1"/>
        </dgm:presLayoutVars>
      </dgm:prSet>
      <dgm:spPr/>
    </dgm:pt>
    <dgm:pt modelId="{C38BF235-ACDC-4B79-BD03-F6EABDE14AAF}" type="pres">
      <dgm:prSet presAssocID="{E6662305-343A-4E5B-88AA-3F98CC373197}" presName="Parent" presStyleLbl="revTx" presStyleIdx="4" presStyleCnt="7">
        <dgm:presLayoutVars>
          <dgm:chMax val="1"/>
          <dgm:chPref val="1"/>
          <dgm:bulletEnabled val="1"/>
        </dgm:presLayoutVars>
      </dgm:prSet>
      <dgm:spPr/>
    </dgm:pt>
    <dgm:pt modelId="{3B6E3839-9949-405A-9EF9-21D4E668D07C}" type="pres">
      <dgm:prSet presAssocID="{1BEA6D53-F350-4C82-8178-ABD7A61997FD}" presName="sibTrans" presStyleCnt="0"/>
      <dgm:spPr/>
    </dgm:pt>
    <dgm:pt modelId="{6125BFCB-5721-427B-9C01-2EFB8CC85E8A}" type="pres">
      <dgm:prSet presAssocID="{8D74DFE1-F709-4D3C-9CDD-AF79CBC74206}" presName="composite" presStyleCnt="0"/>
      <dgm:spPr/>
    </dgm:pt>
    <dgm:pt modelId="{EB7FE06F-8623-4BFA-B0F6-44F52F63F431}" type="pres">
      <dgm:prSet presAssocID="{8D74DFE1-F709-4D3C-9CDD-AF79CBC74206}" presName="BackAccent" presStyleLbl="bgShp" presStyleIdx="5" presStyleCnt="7"/>
      <dgm:spPr/>
    </dgm:pt>
    <dgm:pt modelId="{72EC1B8D-D6E0-452D-8754-5DD65901C12F}" type="pres">
      <dgm:prSet presAssocID="{8D74DFE1-F709-4D3C-9CDD-AF79CBC74206}" presName="Accent" presStyleLbl="alignNode1" presStyleIdx="5" presStyleCnt="7"/>
      <dgm:spPr/>
    </dgm:pt>
    <dgm:pt modelId="{021312D7-569E-4BF2-BC7C-B3D2BCAB1D43}" type="pres">
      <dgm:prSet presAssocID="{8D74DFE1-F709-4D3C-9CDD-AF79CBC74206}" presName="Child" presStyleLbl="revTx" presStyleIdx="4" presStyleCnt="7">
        <dgm:presLayoutVars>
          <dgm:chMax val="0"/>
          <dgm:chPref val="0"/>
          <dgm:bulletEnabled val="1"/>
        </dgm:presLayoutVars>
      </dgm:prSet>
      <dgm:spPr/>
    </dgm:pt>
    <dgm:pt modelId="{12371142-2DF0-42A1-81CC-CC770CDA1C93}" type="pres">
      <dgm:prSet presAssocID="{8D74DFE1-F709-4D3C-9CDD-AF79CBC74206}" presName="Parent" presStyleLbl="revTx" presStyleIdx="5" presStyleCnt="7">
        <dgm:presLayoutVars>
          <dgm:chMax val="1"/>
          <dgm:chPref val="1"/>
          <dgm:bulletEnabled val="1"/>
        </dgm:presLayoutVars>
      </dgm:prSet>
      <dgm:spPr/>
    </dgm:pt>
    <dgm:pt modelId="{D96FE274-C351-4903-AA2C-C2715216EADB}" type="pres">
      <dgm:prSet presAssocID="{545ED486-14F3-4CA0-B17A-BE13BC2CD972}" presName="sibTrans" presStyleCnt="0"/>
      <dgm:spPr/>
    </dgm:pt>
    <dgm:pt modelId="{5633152C-9B70-49D0-B62C-495C36FA1664}" type="pres">
      <dgm:prSet presAssocID="{A1199BAC-808C-4775-A2B8-FC492697140E}" presName="composite" presStyleCnt="0"/>
      <dgm:spPr/>
    </dgm:pt>
    <dgm:pt modelId="{03B21B15-2A1C-432B-B6AD-2BED40C38387}" type="pres">
      <dgm:prSet presAssocID="{A1199BAC-808C-4775-A2B8-FC492697140E}" presName="BackAccent" presStyleLbl="bgShp" presStyleIdx="6" presStyleCnt="7"/>
      <dgm:spPr/>
    </dgm:pt>
    <dgm:pt modelId="{48F75802-057D-4A06-87D2-69306A2854CA}" type="pres">
      <dgm:prSet presAssocID="{A1199BAC-808C-4775-A2B8-FC492697140E}" presName="Accent" presStyleLbl="alignNode1" presStyleIdx="6" presStyleCnt="7"/>
      <dgm:spPr/>
    </dgm:pt>
    <dgm:pt modelId="{83654674-0153-4774-8DA3-65C69DCB964A}" type="pres">
      <dgm:prSet presAssocID="{A1199BAC-808C-4775-A2B8-FC492697140E}" presName="Child" presStyleLbl="revTx" presStyleIdx="5" presStyleCnt="7">
        <dgm:presLayoutVars>
          <dgm:chMax val="0"/>
          <dgm:chPref val="0"/>
          <dgm:bulletEnabled val="1"/>
        </dgm:presLayoutVars>
      </dgm:prSet>
      <dgm:spPr/>
    </dgm:pt>
    <dgm:pt modelId="{901F460D-1675-4A0E-BFBB-5A5E00382C97}" type="pres">
      <dgm:prSet presAssocID="{A1199BAC-808C-4775-A2B8-FC492697140E}" presName="Parent" presStyleLbl="revTx" presStyleIdx="6" presStyleCnt="7">
        <dgm:presLayoutVars>
          <dgm:chMax val="1"/>
          <dgm:chPref val="1"/>
          <dgm:bulletEnabled val="1"/>
        </dgm:presLayoutVars>
      </dgm:prSet>
      <dgm:spPr/>
    </dgm:pt>
    <dgm:pt modelId="{C390C5D7-99CD-4E2D-B279-AB4B401F0791}" type="pres">
      <dgm:prSet presAssocID="{F4A14FA3-1AD3-49C6-8F2E-AEDD3D9CBA53}" presName="sibTrans" presStyleCnt="0"/>
      <dgm:spPr/>
    </dgm:pt>
  </dgm:ptLst>
  <dgm:cxnLst>
    <dgm:cxn modelId="{7A0E910D-DC11-4D3A-A6D1-A17367E84B43}" type="presOf" srcId="{8BD417EC-775C-4481-9FF0-A5F4D848FAAD}" destId="{684104D8-32EF-4CEC-AFFE-335E7C7BF396}" srcOrd="0" destOrd="0" presId="urn:microsoft.com/office/officeart/2008/layout/IncreasingCircleProcess"/>
    <dgm:cxn modelId="{8D18B515-7E79-4F90-A41C-88A8DC6BB16E}" srcId="{8C50C8BC-1B66-4CCF-B1E1-7C411A741107}" destId="{643CE476-9621-4143-A8B6-B3D82B1DBC59}" srcOrd="1" destOrd="0" parTransId="{C675D538-1560-4E95-9891-22D7B9BE8EFE}" sibTransId="{E4AC2943-194F-4F80-9BF2-2A52BCCA48FD}"/>
    <dgm:cxn modelId="{AEA0703F-6EAB-495E-9D33-59D64D518776}" type="presOf" srcId="{D5DCC8A6-C41C-4699-8524-465D322FE790}" destId="{50CC8AF2-AB06-4389-A418-8FB49B8938FD}" srcOrd="0" destOrd="0" presId="urn:microsoft.com/office/officeart/2008/layout/IncreasingCircleProcess"/>
    <dgm:cxn modelId="{8773035B-BE95-435F-8883-D500DD87C1E0}" type="presOf" srcId="{8D74DFE1-F709-4D3C-9CDD-AF79CBC74206}" destId="{12371142-2DF0-42A1-81CC-CC770CDA1C93}" srcOrd="0" destOrd="0" presId="urn:microsoft.com/office/officeart/2008/layout/IncreasingCircleProcess"/>
    <dgm:cxn modelId="{B94AF15C-7DF3-421B-A7D7-0AB4712AAF24}" srcId="{8C50C8BC-1B66-4CCF-B1E1-7C411A741107}" destId="{8D74DFE1-F709-4D3C-9CDD-AF79CBC74206}" srcOrd="5" destOrd="0" parTransId="{295038DE-0C72-48C7-AF86-5A4904D1EC1D}" sibTransId="{545ED486-14F3-4CA0-B17A-BE13BC2CD972}"/>
    <dgm:cxn modelId="{1874D362-F1BB-495A-B47D-A2E90B310416}" srcId="{8C50C8BC-1B66-4CCF-B1E1-7C411A741107}" destId="{B253B215-900A-47C4-B0C6-61A7B04CA0C7}" srcOrd="7" destOrd="0" parTransId="{20EA9776-3D53-4243-9B13-818C75E29F57}" sibTransId="{6C6CDC93-6EB6-446E-B0F6-B95C71C599ED}"/>
    <dgm:cxn modelId="{3D5D4171-D2D6-4873-B6CC-EBDC9BFA1EDA}" srcId="{8C50C8BC-1B66-4CCF-B1E1-7C411A741107}" destId="{E6662305-343A-4E5B-88AA-3F98CC373197}" srcOrd="4" destOrd="0" parTransId="{2D7D86FE-81D2-4308-BA72-C3DE43110664}" sibTransId="{1BEA6D53-F350-4C82-8178-ABD7A61997FD}"/>
    <dgm:cxn modelId="{14F5B171-C9BE-482B-A5BC-6ECC612A6552}" srcId="{8C50C8BC-1B66-4CCF-B1E1-7C411A741107}" destId="{73C8BC8E-EF6B-4D59-A134-069FDFE27481}" srcOrd="0" destOrd="0" parTransId="{EA2CD537-AE39-4575-A8DF-ED9E2C77C5B4}" sibTransId="{B7D5A72A-D355-4C90-B947-D8879F302B42}"/>
    <dgm:cxn modelId="{FB0FAE74-EEDD-46C9-A975-DF7819FEB6DB}" srcId="{8C50C8BC-1B66-4CCF-B1E1-7C411A741107}" destId="{A1199BAC-808C-4775-A2B8-FC492697140E}" srcOrd="6" destOrd="0" parTransId="{4D3AD805-E725-43B5-8B96-5E886D21F6DD}" sibTransId="{F4A14FA3-1AD3-49C6-8F2E-AEDD3D9CBA53}"/>
    <dgm:cxn modelId="{4214AD77-F328-476E-9D3D-8DD87CF01B30}" srcId="{8C50C8BC-1B66-4CCF-B1E1-7C411A741107}" destId="{8BD417EC-775C-4481-9FF0-A5F4D848FAAD}" srcOrd="2" destOrd="0" parTransId="{F88F3842-D7AC-4067-A9BC-B8F1AEEBA53E}" sibTransId="{C9E60D0A-8003-432D-A462-A4C8ADCB9A8B}"/>
    <dgm:cxn modelId="{1909FB57-916D-415A-BC1A-C222934A6B0A}" srcId="{8C50C8BC-1B66-4CCF-B1E1-7C411A741107}" destId="{D5DCC8A6-C41C-4699-8524-465D322FE790}" srcOrd="3" destOrd="0" parTransId="{F5308108-3D05-49DD-9FD2-B2D0134C5F5C}" sibTransId="{CA6E4AEF-33F6-41AF-9A96-FB850159469B}"/>
    <dgm:cxn modelId="{AD80E48E-6A5C-46F2-B088-FDFC28F90AE8}" type="presOf" srcId="{73C8BC8E-EF6B-4D59-A134-069FDFE27481}" destId="{8E7F4E4F-7208-4A7A-BAF2-FC8A943234CB}" srcOrd="0" destOrd="0" presId="urn:microsoft.com/office/officeart/2008/layout/IncreasingCircleProcess"/>
    <dgm:cxn modelId="{14F7C7A2-BE4E-43B4-A6B3-DF747F1EC705}" type="presOf" srcId="{643CE476-9621-4143-A8B6-B3D82B1DBC59}" destId="{312B38EC-6D6B-452B-BFC2-A6568C936FE7}" srcOrd="0" destOrd="0" presId="urn:microsoft.com/office/officeart/2008/layout/IncreasingCircleProcess"/>
    <dgm:cxn modelId="{39FE05B9-9345-4CD4-9711-25659FE454CC}" type="presOf" srcId="{8C50C8BC-1B66-4CCF-B1E1-7C411A741107}" destId="{E0A76F60-3E5D-40C9-BBD3-ECE3D1F12E94}" srcOrd="0" destOrd="0" presId="urn:microsoft.com/office/officeart/2008/layout/IncreasingCircleProcess"/>
    <dgm:cxn modelId="{0C6D35E5-941C-414E-8B32-7AB448D8D697}" type="presOf" srcId="{A1199BAC-808C-4775-A2B8-FC492697140E}" destId="{901F460D-1675-4A0E-BFBB-5A5E00382C97}" srcOrd="0" destOrd="0" presId="urn:microsoft.com/office/officeart/2008/layout/IncreasingCircleProcess"/>
    <dgm:cxn modelId="{E4A0B0F5-B213-4C54-8D27-CE09A71B5DE9}" type="presOf" srcId="{E6662305-343A-4E5B-88AA-3F98CC373197}" destId="{C38BF235-ACDC-4B79-BD03-F6EABDE14AAF}" srcOrd="0" destOrd="0" presId="urn:microsoft.com/office/officeart/2008/layout/IncreasingCircleProcess"/>
    <dgm:cxn modelId="{7FE2B638-9B65-4781-B738-83B8C0DC418C}" type="presParOf" srcId="{E0A76F60-3E5D-40C9-BBD3-ECE3D1F12E94}" destId="{F370CB7F-11EF-4408-A092-F6AA5D3B94F3}" srcOrd="0" destOrd="0" presId="urn:microsoft.com/office/officeart/2008/layout/IncreasingCircleProcess"/>
    <dgm:cxn modelId="{CAE0348F-97E6-43CB-B1A9-CF3976FD9094}" type="presParOf" srcId="{F370CB7F-11EF-4408-A092-F6AA5D3B94F3}" destId="{6E15F8E1-A8C8-46B2-9756-357FC73583E8}" srcOrd="0" destOrd="0" presId="urn:microsoft.com/office/officeart/2008/layout/IncreasingCircleProcess"/>
    <dgm:cxn modelId="{DBE516B4-2684-4DF5-A22E-8F81808CED63}" type="presParOf" srcId="{F370CB7F-11EF-4408-A092-F6AA5D3B94F3}" destId="{6B4EE726-A14D-4263-81B6-176A2F8AA2BC}" srcOrd="1" destOrd="0" presId="urn:microsoft.com/office/officeart/2008/layout/IncreasingCircleProcess"/>
    <dgm:cxn modelId="{F98D4319-DA23-4ED7-9ED8-500E8E1EB64A}" type="presParOf" srcId="{F370CB7F-11EF-4408-A092-F6AA5D3B94F3}" destId="{51459389-8F71-4894-A4B4-89B9F0F71807}" srcOrd="2" destOrd="0" presId="urn:microsoft.com/office/officeart/2008/layout/IncreasingCircleProcess"/>
    <dgm:cxn modelId="{669B49CD-F584-4982-952A-AEA2D780CEA8}" type="presParOf" srcId="{F370CB7F-11EF-4408-A092-F6AA5D3B94F3}" destId="{8E7F4E4F-7208-4A7A-BAF2-FC8A943234CB}" srcOrd="3" destOrd="0" presId="urn:microsoft.com/office/officeart/2008/layout/IncreasingCircleProcess"/>
    <dgm:cxn modelId="{5201EBC3-6C3F-49F0-862C-9A5D7C67995A}" type="presParOf" srcId="{E0A76F60-3E5D-40C9-BBD3-ECE3D1F12E94}" destId="{F5055F96-DAEC-4701-A4DB-F611525D155F}" srcOrd="1" destOrd="0" presId="urn:microsoft.com/office/officeart/2008/layout/IncreasingCircleProcess"/>
    <dgm:cxn modelId="{77911738-5E21-4B7B-A9D4-E181D2027B9C}" type="presParOf" srcId="{E0A76F60-3E5D-40C9-BBD3-ECE3D1F12E94}" destId="{1CD9E7BF-83C0-424E-A488-AF98DBFB2C80}" srcOrd="2" destOrd="0" presId="urn:microsoft.com/office/officeart/2008/layout/IncreasingCircleProcess"/>
    <dgm:cxn modelId="{D738FC67-A7F7-460E-A3EC-8150AD2FABD4}" type="presParOf" srcId="{1CD9E7BF-83C0-424E-A488-AF98DBFB2C80}" destId="{E5EFDD3C-9D59-4614-83AE-22F7D01A1C48}" srcOrd="0" destOrd="0" presId="urn:microsoft.com/office/officeart/2008/layout/IncreasingCircleProcess"/>
    <dgm:cxn modelId="{067F0A90-AEB1-4899-8AC9-EA5260BF7DEC}" type="presParOf" srcId="{1CD9E7BF-83C0-424E-A488-AF98DBFB2C80}" destId="{B209F20B-05BC-4E45-B404-A74CDA3897FE}" srcOrd="1" destOrd="0" presId="urn:microsoft.com/office/officeart/2008/layout/IncreasingCircleProcess"/>
    <dgm:cxn modelId="{8E30B879-E59D-46A8-9342-B7E9E5988D2B}" type="presParOf" srcId="{1CD9E7BF-83C0-424E-A488-AF98DBFB2C80}" destId="{03F95B86-F653-42BF-B121-8A37FE0BB03B}" srcOrd="2" destOrd="0" presId="urn:microsoft.com/office/officeart/2008/layout/IncreasingCircleProcess"/>
    <dgm:cxn modelId="{F7837C6D-0E2A-4771-8DF2-97DAF8F66170}" type="presParOf" srcId="{1CD9E7BF-83C0-424E-A488-AF98DBFB2C80}" destId="{312B38EC-6D6B-452B-BFC2-A6568C936FE7}" srcOrd="3" destOrd="0" presId="urn:microsoft.com/office/officeart/2008/layout/IncreasingCircleProcess"/>
    <dgm:cxn modelId="{C8783FCF-B988-4776-81A9-4FE60232BE97}" type="presParOf" srcId="{E0A76F60-3E5D-40C9-BBD3-ECE3D1F12E94}" destId="{A9241487-0943-44D6-87E5-D77C90712235}" srcOrd="3" destOrd="0" presId="urn:microsoft.com/office/officeart/2008/layout/IncreasingCircleProcess"/>
    <dgm:cxn modelId="{BFDB0F6F-0D31-43F0-B222-26117D3D2FE4}" type="presParOf" srcId="{E0A76F60-3E5D-40C9-BBD3-ECE3D1F12E94}" destId="{4F9ABAAE-ABCC-49EE-82D8-5EA3E973B2DF}" srcOrd="4" destOrd="0" presId="urn:microsoft.com/office/officeart/2008/layout/IncreasingCircleProcess"/>
    <dgm:cxn modelId="{9D5D1EBE-A711-4DA4-BB52-803B8FFC6379}" type="presParOf" srcId="{4F9ABAAE-ABCC-49EE-82D8-5EA3E973B2DF}" destId="{FC08B66F-A9CF-479B-A01E-BEBC39F01DA2}" srcOrd="0" destOrd="0" presId="urn:microsoft.com/office/officeart/2008/layout/IncreasingCircleProcess"/>
    <dgm:cxn modelId="{64152813-F97D-49C1-B191-9BC0CD2C2C2D}" type="presParOf" srcId="{4F9ABAAE-ABCC-49EE-82D8-5EA3E973B2DF}" destId="{83716B3C-E6D7-4DE3-83AC-DE74C2E84E11}" srcOrd="1" destOrd="0" presId="urn:microsoft.com/office/officeart/2008/layout/IncreasingCircleProcess"/>
    <dgm:cxn modelId="{2BCB891B-DFCA-4C56-9E30-F2174233397B}" type="presParOf" srcId="{4F9ABAAE-ABCC-49EE-82D8-5EA3E973B2DF}" destId="{29A0D84B-7439-444B-AF7B-EA0042295F5E}" srcOrd="2" destOrd="0" presId="urn:microsoft.com/office/officeart/2008/layout/IncreasingCircleProcess"/>
    <dgm:cxn modelId="{35F44FD5-6F6D-43EE-B2A9-A28E123A31F3}" type="presParOf" srcId="{4F9ABAAE-ABCC-49EE-82D8-5EA3E973B2DF}" destId="{684104D8-32EF-4CEC-AFFE-335E7C7BF396}" srcOrd="3" destOrd="0" presId="urn:microsoft.com/office/officeart/2008/layout/IncreasingCircleProcess"/>
    <dgm:cxn modelId="{7F521C8C-B7DB-4EF7-9E2A-C9CB7E4E570B}" type="presParOf" srcId="{E0A76F60-3E5D-40C9-BBD3-ECE3D1F12E94}" destId="{33243BDA-C7A1-4122-9B94-013AAC7D6AC1}" srcOrd="5" destOrd="0" presId="urn:microsoft.com/office/officeart/2008/layout/IncreasingCircleProcess"/>
    <dgm:cxn modelId="{9B300C1C-26AB-40B7-9627-CCD2B4BD2F85}" type="presParOf" srcId="{E0A76F60-3E5D-40C9-BBD3-ECE3D1F12E94}" destId="{87D2CB41-71D2-4649-BD57-61269F1310C5}" srcOrd="6" destOrd="0" presId="urn:microsoft.com/office/officeart/2008/layout/IncreasingCircleProcess"/>
    <dgm:cxn modelId="{0DF20ADE-64B1-416C-90C1-7F23C99EBF0C}" type="presParOf" srcId="{87D2CB41-71D2-4649-BD57-61269F1310C5}" destId="{1FEF5C8B-8AA3-4985-93CF-78271CED9299}" srcOrd="0" destOrd="0" presId="urn:microsoft.com/office/officeart/2008/layout/IncreasingCircleProcess"/>
    <dgm:cxn modelId="{A99085F3-10E9-462B-9E53-410D6AF0789C}" type="presParOf" srcId="{87D2CB41-71D2-4649-BD57-61269F1310C5}" destId="{6129959D-D0C4-44A8-9BBC-1FB49A1CB584}" srcOrd="1" destOrd="0" presId="urn:microsoft.com/office/officeart/2008/layout/IncreasingCircleProcess"/>
    <dgm:cxn modelId="{3C2B42BF-DB1B-4026-BA8D-57098FE4DD09}" type="presParOf" srcId="{87D2CB41-71D2-4649-BD57-61269F1310C5}" destId="{C830C768-2166-4132-BD89-034060B5A00A}" srcOrd="2" destOrd="0" presId="urn:microsoft.com/office/officeart/2008/layout/IncreasingCircleProcess"/>
    <dgm:cxn modelId="{EAC6E439-5165-4F30-A655-289EFAE8BA8E}" type="presParOf" srcId="{87D2CB41-71D2-4649-BD57-61269F1310C5}" destId="{50CC8AF2-AB06-4389-A418-8FB49B8938FD}" srcOrd="3" destOrd="0" presId="urn:microsoft.com/office/officeart/2008/layout/IncreasingCircleProcess"/>
    <dgm:cxn modelId="{62114983-07E5-41EC-BAE0-703F676EC40B}" type="presParOf" srcId="{E0A76F60-3E5D-40C9-BBD3-ECE3D1F12E94}" destId="{CE07BA97-7B78-48C0-897D-F2C93AE8E7FF}" srcOrd="7" destOrd="0" presId="urn:microsoft.com/office/officeart/2008/layout/IncreasingCircleProcess"/>
    <dgm:cxn modelId="{5A5017C5-DBEB-453C-AB59-CA19F79D2FA4}" type="presParOf" srcId="{E0A76F60-3E5D-40C9-BBD3-ECE3D1F12E94}" destId="{25E1EF09-E3E7-4887-A30C-2E2A34892C65}" srcOrd="8" destOrd="0" presId="urn:microsoft.com/office/officeart/2008/layout/IncreasingCircleProcess"/>
    <dgm:cxn modelId="{09F23378-5602-449D-B1FD-B1298E0B6BCF}" type="presParOf" srcId="{25E1EF09-E3E7-4887-A30C-2E2A34892C65}" destId="{3A47DAA8-6D16-4AEB-88ED-72490737F8EA}" srcOrd="0" destOrd="0" presId="urn:microsoft.com/office/officeart/2008/layout/IncreasingCircleProcess"/>
    <dgm:cxn modelId="{F7B38297-E93B-4BE6-8474-A937D22F84BC}" type="presParOf" srcId="{25E1EF09-E3E7-4887-A30C-2E2A34892C65}" destId="{CAA643C5-8D16-4843-9A6A-A6F655648BD7}" srcOrd="1" destOrd="0" presId="urn:microsoft.com/office/officeart/2008/layout/IncreasingCircleProcess"/>
    <dgm:cxn modelId="{077EA3EC-86C9-48C7-BE66-23C9479A3389}" type="presParOf" srcId="{25E1EF09-E3E7-4887-A30C-2E2A34892C65}" destId="{271987BF-1F16-457F-87B8-B8F0C1628064}" srcOrd="2" destOrd="0" presId="urn:microsoft.com/office/officeart/2008/layout/IncreasingCircleProcess"/>
    <dgm:cxn modelId="{3DF9ED6A-93D4-4056-9DE0-8D314237ECA9}" type="presParOf" srcId="{25E1EF09-E3E7-4887-A30C-2E2A34892C65}" destId="{C38BF235-ACDC-4B79-BD03-F6EABDE14AAF}" srcOrd="3" destOrd="0" presId="urn:microsoft.com/office/officeart/2008/layout/IncreasingCircleProcess"/>
    <dgm:cxn modelId="{D8C4F8FC-D663-46D7-873A-B97B01548E9A}" type="presParOf" srcId="{E0A76F60-3E5D-40C9-BBD3-ECE3D1F12E94}" destId="{3B6E3839-9949-405A-9EF9-21D4E668D07C}" srcOrd="9" destOrd="0" presId="urn:microsoft.com/office/officeart/2008/layout/IncreasingCircleProcess"/>
    <dgm:cxn modelId="{5D041222-5B70-49B7-99D5-CFDA94EDE420}" type="presParOf" srcId="{E0A76F60-3E5D-40C9-BBD3-ECE3D1F12E94}" destId="{6125BFCB-5721-427B-9C01-2EFB8CC85E8A}" srcOrd="10" destOrd="0" presId="urn:microsoft.com/office/officeart/2008/layout/IncreasingCircleProcess"/>
    <dgm:cxn modelId="{9B0E0A5B-2D4A-43FF-A787-B05646093A1C}" type="presParOf" srcId="{6125BFCB-5721-427B-9C01-2EFB8CC85E8A}" destId="{EB7FE06F-8623-4BFA-B0F6-44F52F63F431}" srcOrd="0" destOrd="0" presId="urn:microsoft.com/office/officeart/2008/layout/IncreasingCircleProcess"/>
    <dgm:cxn modelId="{C9ED3AA8-7D8C-48C7-8270-010C8FA29754}" type="presParOf" srcId="{6125BFCB-5721-427B-9C01-2EFB8CC85E8A}" destId="{72EC1B8D-D6E0-452D-8754-5DD65901C12F}" srcOrd="1" destOrd="0" presId="urn:microsoft.com/office/officeart/2008/layout/IncreasingCircleProcess"/>
    <dgm:cxn modelId="{83D68FE0-698F-4D47-B2A1-1AE980B2B235}" type="presParOf" srcId="{6125BFCB-5721-427B-9C01-2EFB8CC85E8A}" destId="{021312D7-569E-4BF2-BC7C-B3D2BCAB1D43}" srcOrd="2" destOrd="0" presId="urn:microsoft.com/office/officeart/2008/layout/IncreasingCircleProcess"/>
    <dgm:cxn modelId="{24C9822D-BCA5-4813-93CB-7568D12CCD4E}" type="presParOf" srcId="{6125BFCB-5721-427B-9C01-2EFB8CC85E8A}" destId="{12371142-2DF0-42A1-81CC-CC770CDA1C93}" srcOrd="3" destOrd="0" presId="urn:microsoft.com/office/officeart/2008/layout/IncreasingCircleProcess"/>
    <dgm:cxn modelId="{04CE01D3-6248-423C-9419-792FF0328B51}" type="presParOf" srcId="{E0A76F60-3E5D-40C9-BBD3-ECE3D1F12E94}" destId="{D96FE274-C351-4903-AA2C-C2715216EADB}" srcOrd="11" destOrd="0" presId="urn:microsoft.com/office/officeart/2008/layout/IncreasingCircleProcess"/>
    <dgm:cxn modelId="{2F4D3889-0619-40FB-AC39-B09BF94DB8C8}" type="presParOf" srcId="{E0A76F60-3E5D-40C9-BBD3-ECE3D1F12E94}" destId="{5633152C-9B70-49D0-B62C-495C36FA1664}" srcOrd="12" destOrd="0" presId="urn:microsoft.com/office/officeart/2008/layout/IncreasingCircleProcess"/>
    <dgm:cxn modelId="{8FE19BCF-D402-4403-B01E-047239B14CDF}" type="presParOf" srcId="{5633152C-9B70-49D0-B62C-495C36FA1664}" destId="{03B21B15-2A1C-432B-B6AD-2BED40C38387}" srcOrd="0" destOrd="0" presId="urn:microsoft.com/office/officeart/2008/layout/IncreasingCircleProcess"/>
    <dgm:cxn modelId="{E00CC64C-7B81-4317-95A6-0FC72D8FCA6C}" type="presParOf" srcId="{5633152C-9B70-49D0-B62C-495C36FA1664}" destId="{48F75802-057D-4A06-87D2-69306A2854CA}" srcOrd="1" destOrd="0" presId="urn:microsoft.com/office/officeart/2008/layout/IncreasingCircleProcess"/>
    <dgm:cxn modelId="{79ACF113-55C6-4202-A274-E8011ABABEAD}" type="presParOf" srcId="{5633152C-9B70-49D0-B62C-495C36FA1664}" destId="{83654674-0153-4774-8DA3-65C69DCB964A}" srcOrd="2" destOrd="0" presId="urn:microsoft.com/office/officeart/2008/layout/IncreasingCircleProcess"/>
    <dgm:cxn modelId="{7EAE5204-3DE0-4041-84D5-B89C57901B35}" type="presParOf" srcId="{5633152C-9B70-49D0-B62C-495C36FA1664}" destId="{901F460D-1675-4A0E-BFBB-5A5E00382C97}" srcOrd="3" destOrd="0" presId="urn:microsoft.com/office/officeart/2008/layout/IncreasingCircleProcess"/>
    <dgm:cxn modelId="{3EB956DE-A9E2-43DA-A7BC-3BE245B31A00}" type="presParOf" srcId="{E0A76F60-3E5D-40C9-BBD3-ECE3D1F12E94}" destId="{C390C5D7-99CD-4E2D-B279-AB4B401F0791}" srcOrd="1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8C6BC8-3B7F-4CF9-88AB-AAA226BDACC3}"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951DA37A-A5C2-4FEE-9FC0-66B6F46F5363}">
      <dgm:prSet phldrT="[Text]"/>
      <dgm:spPr/>
      <dgm:t>
        <a:bodyPr/>
        <a:lstStyle/>
        <a:p>
          <a:r>
            <a:rPr lang="en-IN" dirty="0"/>
            <a:t>User registration </a:t>
          </a:r>
        </a:p>
      </dgm:t>
    </dgm:pt>
    <dgm:pt modelId="{71C6DEB3-F231-44BA-BDE3-40FF6F5C91B3}" type="parTrans" cxnId="{E61DE9F6-9C5D-49AF-86AD-35C5C33181A5}">
      <dgm:prSet/>
      <dgm:spPr/>
      <dgm:t>
        <a:bodyPr/>
        <a:lstStyle/>
        <a:p>
          <a:endParaRPr lang="en-IN"/>
        </a:p>
      </dgm:t>
    </dgm:pt>
    <dgm:pt modelId="{52A64440-1A4F-42D4-8002-B611B815973C}" type="sibTrans" cxnId="{E61DE9F6-9C5D-49AF-86AD-35C5C33181A5}">
      <dgm:prSet/>
      <dgm:spPr/>
      <dgm:t>
        <a:bodyPr/>
        <a:lstStyle/>
        <a:p>
          <a:endParaRPr lang="en-IN"/>
        </a:p>
      </dgm:t>
    </dgm:pt>
    <dgm:pt modelId="{343CF726-CF2C-4D51-A3F7-E9C0C3C2CE70}">
      <dgm:prSet phldrT="[Text]"/>
      <dgm:spPr/>
      <dgm:t>
        <a:bodyPr/>
        <a:lstStyle/>
        <a:p>
          <a:r>
            <a:rPr lang="en-IN" dirty="0"/>
            <a:t>User login</a:t>
          </a:r>
        </a:p>
      </dgm:t>
    </dgm:pt>
    <dgm:pt modelId="{E851D251-7514-4E05-8017-6DD6900DA27C}" type="parTrans" cxnId="{2695C46F-8F21-43EA-99C4-456A1484D279}">
      <dgm:prSet/>
      <dgm:spPr/>
      <dgm:t>
        <a:bodyPr/>
        <a:lstStyle/>
        <a:p>
          <a:endParaRPr lang="en-IN"/>
        </a:p>
      </dgm:t>
    </dgm:pt>
    <dgm:pt modelId="{E1C46ECB-40AC-4AEC-B8DB-BBC223FB1528}" type="sibTrans" cxnId="{2695C46F-8F21-43EA-99C4-456A1484D279}">
      <dgm:prSet/>
      <dgm:spPr/>
      <dgm:t>
        <a:bodyPr/>
        <a:lstStyle/>
        <a:p>
          <a:endParaRPr lang="en-IN"/>
        </a:p>
      </dgm:t>
    </dgm:pt>
    <dgm:pt modelId="{D2222F05-FF07-4B19-AFC4-9810C5AEA423}">
      <dgm:prSet phldrT="[Text]"/>
      <dgm:spPr/>
      <dgm:t>
        <a:bodyPr/>
        <a:lstStyle/>
        <a:p>
          <a:r>
            <a:rPr lang="en-IN" dirty="0"/>
            <a:t>Notes Download </a:t>
          </a:r>
        </a:p>
      </dgm:t>
    </dgm:pt>
    <dgm:pt modelId="{CF69BAAC-73D2-48E9-93D9-31E0D86E1FAF}" type="parTrans" cxnId="{3D94894F-99BC-453F-8D9F-15B4994A1933}">
      <dgm:prSet/>
      <dgm:spPr/>
      <dgm:t>
        <a:bodyPr/>
        <a:lstStyle/>
        <a:p>
          <a:endParaRPr lang="en-IN"/>
        </a:p>
      </dgm:t>
    </dgm:pt>
    <dgm:pt modelId="{65B76DC2-AF5D-4E10-AFB9-4F9F007B136A}" type="sibTrans" cxnId="{3D94894F-99BC-453F-8D9F-15B4994A1933}">
      <dgm:prSet/>
      <dgm:spPr/>
      <dgm:t>
        <a:bodyPr/>
        <a:lstStyle/>
        <a:p>
          <a:endParaRPr lang="en-IN"/>
        </a:p>
      </dgm:t>
    </dgm:pt>
    <dgm:pt modelId="{0F090418-7146-4B28-8DC3-75C88C77E6C0}">
      <dgm:prSet phldrT="[Text]"/>
      <dgm:spPr/>
      <dgm:t>
        <a:bodyPr/>
        <a:lstStyle/>
        <a:p>
          <a:r>
            <a:rPr lang="en-IN" dirty="0"/>
            <a:t>Notifications</a:t>
          </a:r>
        </a:p>
      </dgm:t>
    </dgm:pt>
    <dgm:pt modelId="{EF6BCF7C-D8F5-4645-81F9-E05DA51B8DA2}" type="parTrans" cxnId="{03FA20C0-366D-4D58-85A2-42405FD0467F}">
      <dgm:prSet/>
      <dgm:spPr/>
      <dgm:t>
        <a:bodyPr/>
        <a:lstStyle/>
        <a:p>
          <a:endParaRPr lang="en-IN"/>
        </a:p>
      </dgm:t>
    </dgm:pt>
    <dgm:pt modelId="{F6078249-B30D-4096-955F-C296D40CFA7A}" type="sibTrans" cxnId="{03FA20C0-366D-4D58-85A2-42405FD0467F}">
      <dgm:prSet/>
      <dgm:spPr/>
      <dgm:t>
        <a:bodyPr/>
        <a:lstStyle/>
        <a:p>
          <a:endParaRPr lang="en-IN"/>
        </a:p>
      </dgm:t>
    </dgm:pt>
    <dgm:pt modelId="{87C0AE80-4F02-4CD7-9F1B-E6B5F25F1571}">
      <dgm:prSet phldrT="[Text]"/>
      <dgm:spPr/>
      <dgm:t>
        <a:bodyPr/>
        <a:lstStyle/>
        <a:p>
          <a:r>
            <a:rPr lang="en-IN" dirty="0"/>
            <a:t>Admin Notes sharing </a:t>
          </a:r>
        </a:p>
      </dgm:t>
    </dgm:pt>
    <dgm:pt modelId="{4A48CE8B-7438-4B75-91D2-447ADEB49401}" type="parTrans" cxnId="{8F79883E-3C2A-4D39-BA1F-9DE6DC1454FA}">
      <dgm:prSet/>
      <dgm:spPr/>
      <dgm:t>
        <a:bodyPr/>
        <a:lstStyle/>
        <a:p>
          <a:endParaRPr lang="en-IN"/>
        </a:p>
      </dgm:t>
    </dgm:pt>
    <dgm:pt modelId="{22D71727-55CC-48C0-B314-C77EBE3D8F4A}" type="sibTrans" cxnId="{8F79883E-3C2A-4D39-BA1F-9DE6DC1454FA}">
      <dgm:prSet/>
      <dgm:spPr/>
      <dgm:t>
        <a:bodyPr/>
        <a:lstStyle/>
        <a:p>
          <a:endParaRPr lang="en-IN"/>
        </a:p>
      </dgm:t>
    </dgm:pt>
    <dgm:pt modelId="{687B94E4-8AB5-437D-913B-8DB5F9BBA439}">
      <dgm:prSet phldrT="[Text]"/>
      <dgm:spPr/>
      <dgm:t>
        <a:bodyPr/>
        <a:lstStyle/>
        <a:p>
          <a:r>
            <a:rPr lang="en-IN" dirty="0"/>
            <a:t>User management </a:t>
          </a:r>
        </a:p>
      </dgm:t>
    </dgm:pt>
    <dgm:pt modelId="{92D80B01-C382-4985-851F-8E5C35789911}" type="parTrans" cxnId="{2D1DF067-70D4-4435-AA28-62F6271C3088}">
      <dgm:prSet/>
      <dgm:spPr/>
      <dgm:t>
        <a:bodyPr/>
        <a:lstStyle/>
        <a:p>
          <a:endParaRPr lang="en-IN"/>
        </a:p>
      </dgm:t>
    </dgm:pt>
    <dgm:pt modelId="{0EC44105-2BE2-4E7C-AC7E-8B4FA10A8F7F}" type="sibTrans" cxnId="{2D1DF067-70D4-4435-AA28-62F6271C3088}">
      <dgm:prSet/>
      <dgm:spPr/>
      <dgm:t>
        <a:bodyPr/>
        <a:lstStyle/>
        <a:p>
          <a:endParaRPr lang="en-IN"/>
        </a:p>
      </dgm:t>
    </dgm:pt>
    <dgm:pt modelId="{9EA35C7E-F3DF-4EFA-85D8-C78C742A821D}" type="pres">
      <dgm:prSet presAssocID="{A78C6BC8-3B7F-4CF9-88AB-AAA226BDACC3}" presName="Name0" presStyleCnt="0">
        <dgm:presLayoutVars>
          <dgm:dir/>
          <dgm:resizeHandles val="exact"/>
        </dgm:presLayoutVars>
      </dgm:prSet>
      <dgm:spPr/>
    </dgm:pt>
    <dgm:pt modelId="{94D88BB2-60F1-46B0-8E0B-122E9355CCC2}" type="pres">
      <dgm:prSet presAssocID="{A78C6BC8-3B7F-4CF9-88AB-AAA226BDACC3}" presName="cycle" presStyleCnt="0"/>
      <dgm:spPr/>
    </dgm:pt>
    <dgm:pt modelId="{9E5BC42D-A7C2-444E-8D71-0F52EC416788}" type="pres">
      <dgm:prSet presAssocID="{951DA37A-A5C2-4FEE-9FC0-66B6F46F5363}" presName="nodeFirstNode" presStyleLbl="node1" presStyleIdx="0" presStyleCnt="6">
        <dgm:presLayoutVars>
          <dgm:bulletEnabled val="1"/>
        </dgm:presLayoutVars>
      </dgm:prSet>
      <dgm:spPr/>
    </dgm:pt>
    <dgm:pt modelId="{65514A7E-1205-4152-A263-9AC60ADA3CA4}" type="pres">
      <dgm:prSet presAssocID="{52A64440-1A4F-42D4-8002-B611B815973C}" presName="sibTransFirstNode" presStyleLbl="bgShp" presStyleIdx="0" presStyleCnt="1"/>
      <dgm:spPr/>
    </dgm:pt>
    <dgm:pt modelId="{0948076D-96B8-4BC4-8E08-33BA6BE6A724}" type="pres">
      <dgm:prSet presAssocID="{343CF726-CF2C-4D51-A3F7-E9C0C3C2CE70}" presName="nodeFollowingNodes" presStyleLbl="node1" presStyleIdx="1" presStyleCnt="6">
        <dgm:presLayoutVars>
          <dgm:bulletEnabled val="1"/>
        </dgm:presLayoutVars>
      </dgm:prSet>
      <dgm:spPr/>
    </dgm:pt>
    <dgm:pt modelId="{C146BB29-5220-4242-BE76-288B655B7617}" type="pres">
      <dgm:prSet presAssocID="{D2222F05-FF07-4B19-AFC4-9810C5AEA423}" presName="nodeFollowingNodes" presStyleLbl="node1" presStyleIdx="2" presStyleCnt="6">
        <dgm:presLayoutVars>
          <dgm:bulletEnabled val="1"/>
        </dgm:presLayoutVars>
      </dgm:prSet>
      <dgm:spPr/>
    </dgm:pt>
    <dgm:pt modelId="{F26EB7C3-551D-4929-934D-099CB2A13B3B}" type="pres">
      <dgm:prSet presAssocID="{0F090418-7146-4B28-8DC3-75C88C77E6C0}" presName="nodeFollowingNodes" presStyleLbl="node1" presStyleIdx="3" presStyleCnt="6">
        <dgm:presLayoutVars>
          <dgm:bulletEnabled val="1"/>
        </dgm:presLayoutVars>
      </dgm:prSet>
      <dgm:spPr/>
    </dgm:pt>
    <dgm:pt modelId="{5C49EDF7-9D33-44B9-B78E-F64CFF9B4D3E}" type="pres">
      <dgm:prSet presAssocID="{87C0AE80-4F02-4CD7-9F1B-E6B5F25F1571}" presName="nodeFollowingNodes" presStyleLbl="node1" presStyleIdx="4" presStyleCnt="6">
        <dgm:presLayoutVars>
          <dgm:bulletEnabled val="1"/>
        </dgm:presLayoutVars>
      </dgm:prSet>
      <dgm:spPr/>
    </dgm:pt>
    <dgm:pt modelId="{B4AB55FF-F6F4-4EF4-A4E1-4EFD0EF5D868}" type="pres">
      <dgm:prSet presAssocID="{687B94E4-8AB5-437D-913B-8DB5F9BBA439}" presName="nodeFollowingNodes" presStyleLbl="node1" presStyleIdx="5" presStyleCnt="6">
        <dgm:presLayoutVars>
          <dgm:bulletEnabled val="1"/>
        </dgm:presLayoutVars>
      </dgm:prSet>
      <dgm:spPr/>
    </dgm:pt>
  </dgm:ptLst>
  <dgm:cxnLst>
    <dgm:cxn modelId="{61098C09-C111-4FCB-BB9F-98022EFA8625}" type="presOf" srcId="{0F090418-7146-4B28-8DC3-75C88C77E6C0}" destId="{F26EB7C3-551D-4929-934D-099CB2A13B3B}" srcOrd="0" destOrd="0" presId="urn:microsoft.com/office/officeart/2005/8/layout/cycle3"/>
    <dgm:cxn modelId="{45461213-843F-4CD0-8DF2-9A6CFE78C06C}" type="presOf" srcId="{52A64440-1A4F-42D4-8002-B611B815973C}" destId="{65514A7E-1205-4152-A263-9AC60ADA3CA4}" srcOrd="0" destOrd="0" presId="urn:microsoft.com/office/officeart/2005/8/layout/cycle3"/>
    <dgm:cxn modelId="{8E861719-83A7-4DEE-8AE7-446992B8A094}" type="presOf" srcId="{687B94E4-8AB5-437D-913B-8DB5F9BBA439}" destId="{B4AB55FF-F6F4-4EF4-A4E1-4EFD0EF5D868}" srcOrd="0" destOrd="0" presId="urn:microsoft.com/office/officeart/2005/8/layout/cycle3"/>
    <dgm:cxn modelId="{8F79883E-3C2A-4D39-BA1F-9DE6DC1454FA}" srcId="{A78C6BC8-3B7F-4CF9-88AB-AAA226BDACC3}" destId="{87C0AE80-4F02-4CD7-9F1B-E6B5F25F1571}" srcOrd="4" destOrd="0" parTransId="{4A48CE8B-7438-4B75-91D2-447ADEB49401}" sibTransId="{22D71727-55CC-48C0-B314-C77EBE3D8F4A}"/>
    <dgm:cxn modelId="{2D1DF067-70D4-4435-AA28-62F6271C3088}" srcId="{A78C6BC8-3B7F-4CF9-88AB-AAA226BDACC3}" destId="{687B94E4-8AB5-437D-913B-8DB5F9BBA439}" srcOrd="5" destOrd="0" parTransId="{92D80B01-C382-4985-851F-8E5C35789911}" sibTransId="{0EC44105-2BE2-4E7C-AC7E-8B4FA10A8F7F}"/>
    <dgm:cxn modelId="{3D94894F-99BC-453F-8D9F-15B4994A1933}" srcId="{A78C6BC8-3B7F-4CF9-88AB-AAA226BDACC3}" destId="{D2222F05-FF07-4B19-AFC4-9810C5AEA423}" srcOrd="2" destOrd="0" parTransId="{CF69BAAC-73D2-48E9-93D9-31E0D86E1FAF}" sibTransId="{65B76DC2-AF5D-4E10-AFB9-4F9F007B136A}"/>
    <dgm:cxn modelId="{2695C46F-8F21-43EA-99C4-456A1484D279}" srcId="{A78C6BC8-3B7F-4CF9-88AB-AAA226BDACC3}" destId="{343CF726-CF2C-4D51-A3F7-E9C0C3C2CE70}" srcOrd="1" destOrd="0" parTransId="{E851D251-7514-4E05-8017-6DD6900DA27C}" sibTransId="{E1C46ECB-40AC-4AEC-B8DB-BBC223FB1528}"/>
    <dgm:cxn modelId="{B8ED3671-28B9-4F51-9744-8085FD9E8474}" type="presOf" srcId="{951DA37A-A5C2-4FEE-9FC0-66B6F46F5363}" destId="{9E5BC42D-A7C2-444E-8D71-0F52EC416788}" srcOrd="0" destOrd="0" presId="urn:microsoft.com/office/officeart/2005/8/layout/cycle3"/>
    <dgm:cxn modelId="{E994C9A9-5753-4B9F-8847-12B9AFD5F9CB}" type="presOf" srcId="{A78C6BC8-3B7F-4CF9-88AB-AAA226BDACC3}" destId="{9EA35C7E-F3DF-4EFA-85D8-C78C742A821D}" srcOrd="0" destOrd="0" presId="urn:microsoft.com/office/officeart/2005/8/layout/cycle3"/>
    <dgm:cxn modelId="{D2A2CDBC-1FD0-4230-8D4C-F5D8541413F8}" type="presOf" srcId="{D2222F05-FF07-4B19-AFC4-9810C5AEA423}" destId="{C146BB29-5220-4242-BE76-288B655B7617}" srcOrd="0" destOrd="0" presId="urn:microsoft.com/office/officeart/2005/8/layout/cycle3"/>
    <dgm:cxn modelId="{03FA20C0-366D-4D58-85A2-42405FD0467F}" srcId="{A78C6BC8-3B7F-4CF9-88AB-AAA226BDACC3}" destId="{0F090418-7146-4B28-8DC3-75C88C77E6C0}" srcOrd="3" destOrd="0" parTransId="{EF6BCF7C-D8F5-4645-81F9-E05DA51B8DA2}" sibTransId="{F6078249-B30D-4096-955F-C296D40CFA7A}"/>
    <dgm:cxn modelId="{F78F1CEA-7D3C-4D65-8931-6DAFAB1379DC}" type="presOf" srcId="{343CF726-CF2C-4D51-A3F7-E9C0C3C2CE70}" destId="{0948076D-96B8-4BC4-8E08-33BA6BE6A724}" srcOrd="0" destOrd="0" presId="urn:microsoft.com/office/officeart/2005/8/layout/cycle3"/>
    <dgm:cxn modelId="{D25FE9ED-4BBF-4F19-BCDF-E21AC61B5432}" type="presOf" srcId="{87C0AE80-4F02-4CD7-9F1B-E6B5F25F1571}" destId="{5C49EDF7-9D33-44B9-B78E-F64CFF9B4D3E}" srcOrd="0" destOrd="0" presId="urn:microsoft.com/office/officeart/2005/8/layout/cycle3"/>
    <dgm:cxn modelId="{E61DE9F6-9C5D-49AF-86AD-35C5C33181A5}" srcId="{A78C6BC8-3B7F-4CF9-88AB-AAA226BDACC3}" destId="{951DA37A-A5C2-4FEE-9FC0-66B6F46F5363}" srcOrd="0" destOrd="0" parTransId="{71C6DEB3-F231-44BA-BDE3-40FF6F5C91B3}" sibTransId="{52A64440-1A4F-42D4-8002-B611B815973C}"/>
    <dgm:cxn modelId="{70284279-EC6D-4FD5-ADDC-83232266CCC9}" type="presParOf" srcId="{9EA35C7E-F3DF-4EFA-85D8-C78C742A821D}" destId="{94D88BB2-60F1-46B0-8E0B-122E9355CCC2}" srcOrd="0" destOrd="0" presId="urn:microsoft.com/office/officeart/2005/8/layout/cycle3"/>
    <dgm:cxn modelId="{CBD08143-EE2E-4B2E-B6A0-B8369C6DC815}" type="presParOf" srcId="{94D88BB2-60F1-46B0-8E0B-122E9355CCC2}" destId="{9E5BC42D-A7C2-444E-8D71-0F52EC416788}" srcOrd="0" destOrd="0" presId="urn:microsoft.com/office/officeart/2005/8/layout/cycle3"/>
    <dgm:cxn modelId="{0D26C3A8-C6D1-4C62-B20D-A399CDFBE037}" type="presParOf" srcId="{94D88BB2-60F1-46B0-8E0B-122E9355CCC2}" destId="{65514A7E-1205-4152-A263-9AC60ADA3CA4}" srcOrd="1" destOrd="0" presId="urn:microsoft.com/office/officeart/2005/8/layout/cycle3"/>
    <dgm:cxn modelId="{B507B544-87D4-40F6-8AA6-3ECFD96C09F7}" type="presParOf" srcId="{94D88BB2-60F1-46B0-8E0B-122E9355CCC2}" destId="{0948076D-96B8-4BC4-8E08-33BA6BE6A724}" srcOrd="2" destOrd="0" presId="urn:microsoft.com/office/officeart/2005/8/layout/cycle3"/>
    <dgm:cxn modelId="{5CBCD9CC-183C-4781-9099-0BC708DD8050}" type="presParOf" srcId="{94D88BB2-60F1-46B0-8E0B-122E9355CCC2}" destId="{C146BB29-5220-4242-BE76-288B655B7617}" srcOrd="3" destOrd="0" presId="urn:microsoft.com/office/officeart/2005/8/layout/cycle3"/>
    <dgm:cxn modelId="{F9908586-FD48-42CD-A3A5-38E1AA0D26FD}" type="presParOf" srcId="{94D88BB2-60F1-46B0-8E0B-122E9355CCC2}" destId="{F26EB7C3-551D-4929-934D-099CB2A13B3B}" srcOrd="4" destOrd="0" presId="urn:microsoft.com/office/officeart/2005/8/layout/cycle3"/>
    <dgm:cxn modelId="{91D50A16-2D73-438D-BB26-5A02C3042CAA}" type="presParOf" srcId="{94D88BB2-60F1-46B0-8E0B-122E9355CCC2}" destId="{5C49EDF7-9D33-44B9-B78E-F64CFF9B4D3E}" srcOrd="5" destOrd="0" presId="urn:microsoft.com/office/officeart/2005/8/layout/cycle3"/>
    <dgm:cxn modelId="{2B1446F4-47B2-41A6-9761-A4EFFEFE2CE5}" type="presParOf" srcId="{94D88BB2-60F1-46B0-8E0B-122E9355CCC2}" destId="{B4AB55FF-F6F4-4EF4-A4E1-4EFD0EF5D868}"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5F8E1-A8C8-46B2-9756-357FC73583E8}">
      <dsp:nvSpPr>
        <dsp:cNvPr id="0" name=""/>
        <dsp:cNvSpPr/>
      </dsp:nvSpPr>
      <dsp:spPr>
        <a:xfrm>
          <a:off x="842"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EE726-A14D-4263-81B6-176A2F8AA2BC}">
      <dsp:nvSpPr>
        <dsp:cNvPr id="0" name=""/>
        <dsp:cNvSpPr/>
      </dsp:nvSpPr>
      <dsp:spPr>
        <a:xfrm>
          <a:off x="38443" y="37600"/>
          <a:ext cx="300805" cy="300805"/>
        </a:xfrm>
        <a:prstGeom prst="chord">
          <a:avLst>
            <a:gd name="adj1" fmla="val 2735082"/>
            <a:gd name="adj2" fmla="val 806491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F4E4F-7208-4A7A-BAF2-FC8A943234CB}">
      <dsp:nvSpPr>
        <dsp:cNvPr id="0" name=""/>
        <dsp:cNvSpPr/>
      </dsp:nvSpPr>
      <dsp:spPr>
        <a:xfrm>
          <a:off x="455184"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User Registration &amp; Authentication</a:t>
          </a:r>
        </a:p>
      </dsp:txBody>
      <dsp:txXfrm>
        <a:off x="455184" y="0"/>
        <a:ext cx="1112355" cy="376007"/>
      </dsp:txXfrm>
    </dsp:sp>
    <dsp:sp modelId="{E5EFDD3C-9D59-4614-83AE-22F7D01A1C48}">
      <dsp:nvSpPr>
        <dsp:cNvPr id="0" name=""/>
        <dsp:cNvSpPr/>
      </dsp:nvSpPr>
      <dsp:spPr>
        <a:xfrm>
          <a:off x="1645874"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9F20B-05BC-4E45-B404-A74CDA3897FE}">
      <dsp:nvSpPr>
        <dsp:cNvPr id="0" name=""/>
        <dsp:cNvSpPr/>
      </dsp:nvSpPr>
      <dsp:spPr>
        <a:xfrm>
          <a:off x="1683475" y="37600"/>
          <a:ext cx="300805" cy="300805"/>
        </a:xfrm>
        <a:prstGeom prst="chord">
          <a:avLst>
            <a:gd name="adj1" fmla="val 1522614"/>
            <a:gd name="adj2" fmla="val 9277386"/>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2B38EC-6D6B-452B-BFC2-A6568C936FE7}">
      <dsp:nvSpPr>
        <dsp:cNvPr id="0" name=""/>
        <dsp:cNvSpPr/>
      </dsp:nvSpPr>
      <dsp:spPr>
        <a:xfrm>
          <a:off x="2100216"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Login management </a:t>
          </a:r>
        </a:p>
      </dsp:txBody>
      <dsp:txXfrm>
        <a:off x="2100216" y="0"/>
        <a:ext cx="1112355" cy="376007"/>
      </dsp:txXfrm>
    </dsp:sp>
    <dsp:sp modelId="{FC08B66F-A9CF-479B-A01E-BEBC39F01DA2}">
      <dsp:nvSpPr>
        <dsp:cNvPr id="0" name=""/>
        <dsp:cNvSpPr/>
      </dsp:nvSpPr>
      <dsp:spPr>
        <a:xfrm>
          <a:off x="3290906"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716B3C-E6D7-4DE3-83AC-DE74C2E84E11}">
      <dsp:nvSpPr>
        <dsp:cNvPr id="0" name=""/>
        <dsp:cNvSpPr/>
      </dsp:nvSpPr>
      <dsp:spPr>
        <a:xfrm>
          <a:off x="3328507" y="37600"/>
          <a:ext cx="300805" cy="300805"/>
        </a:xfrm>
        <a:prstGeom prst="chord">
          <a:avLst>
            <a:gd name="adj1" fmla="val 492798"/>
            <a:gd name="adj2" fmla="val 1030720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104D8-32EF-4CEC-AFFE-335E7C7BF396}">
      <dsp:nvSpPr>
        <dsp:cNvPr id="0" name=""/>
        <dsp:cNvSpPr/>
      </dsp:nvSpPr>
      <dsp:spPr>
        <a:xfrm>
          <a:off x="3745248"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User management</a:t>
          </a:r>
        </a:p>
      </dsp:txBody>
      <dsp:txXfrm>
        <a:off x="3745248" y="0"/>
        <a:ext cx="1112355" cy="376007"/>
      </dsp:txXfrm>
    </dsp:sp>
    <dsp:sp modelId="{1FEF5C8B-8AA3-4985-93CF-78271CED9299}">
      <dsp:nvSpPr>
        <dsp:cNvPr id="0" name=""/>
        <dsp:cNvSpPr/>
      </dsp:nvSpPr>
      <dsp:spPr>
        <a:xfrm>
          <a:off x="4935938"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9959D-D0C4-44A8-9BBC-1FB49A1CB584}">
      <dsp:nvSpPr>
        <dsp:cNvPr id="0" name=""/>
        <dsp:cNvSpPr/>
      </dsp:nvSpPr>
      <dsp:spPr>
        <a:xfrm>
          <a:off x="4973539" y="37600"/>
          <a:ext cx="300805" cy="300805"/>
        </a:xfrm>
        <a:prstGeom prst="chord">
          <a:avLst>
            <a:gd name="adj1" fmla="val 21107202"/>
            <a:gd name="adj2" fmla="val 1129279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C8AF2-AB06-4389-A418-8FB49B8938FD}">
      <dsp:nvSpPr>
        <dsp:cNvPr id="0" name=""/>
        <dsp:cNvSpPr/>
      </dsp:nvSpPr>
      <dsp:spPr>
        <a:xfrm>
          <a:off x="5390281"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Notes sharing</a:t>
          </a:r>
        </a:p>
      </dsp:txBody>
      <dsp:txXfrm>
        <a:off x="5390281" y="0"/>
        <a:ext cx="1112355" cy="376007"/>
      </dsp:txXfrm>
    </dsp:sp>
    <dsp:sp modelId="{3A47DAA8-6D16-4AEB-88ED-72490737F8EA}">
      <dsp:nvSpPr>
        <dsp:cNvPr id="0" name=""/>
        <dsp:cNvSpPr/>
      </dsp:nvSpPr>
      <dsp:spPr>
        <a:xfrm>
          <a:off x="6580971"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643C5-8D16-4843-9A6A-A6F655648BD7}">
      <dsp:nvSpPr>
        <dsp:cNvPr id="0" name=""/>
        <dsp:cNvSpPr/>
      </dsp:nvSpPr>
      <dsp:spPr>
        <a:xfrm>
          <a:off x="6618571" y="37600"/>
          <a:ext cx="300805" cy="300805"/>
        </a:xfrm>
        <a:prstGeom prst="chord">
          <a:avLst>
            <a:gd name="adj1" fmla="val 20077386"/>
            <a:gd name="adj2" fmla="val 12322614"/>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8BF235-ACDC-4B79-BD03-F6EABDE14AAF}">
      <dsp:nvSpPr>
        <dsp:cNvPr id="0" name=""/>
        <dsp:cNvSpPr/>
      </dsp:nvSpPr>
      <dsp:spPr>
        <a:xfrm>
          <a:off x="7035313"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Search functionality</a:t>
          </a:r>
        </a:p>
      </dsp:txBody>
      <dsp:txXfrm>
        <a:off x="7035313" y="0"/>
        <a:ext cx="1112355" cy="376007"/>
      </dsp:txXfrm>
    </dsp:sp>
    <dsp:sp modelId="{EB7FE06F-8623-4BFA-B0F6-44F52F63F431}">
      <dsp:nvSpPr>
        <dsp:cNvPr id="0" name=""/>
        <dsp:cNvSpPr/>
      </dsp:nvSpPr>
      <dsp:spPr>
        <a:xfrm>
          <a:off x="8226003"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EC1B8D-D6E0-452D-8754-5DD65901C12F}">
      <dsp:nvSpPr>
        <dsp:cNvPr id="0" name=""/>
        <dsp:cNvSpPr/>
      </dsp:nvSpPr>
      <dsp:spPr>
        <a:xfrm>
          <a:off x="8263603" y="37600"/>
          <a:ext cx="300805" cy="300805"/>
        </a:xfrm>
        <a:prstGeom prst="chord">
          <a:avLst>
            <a:gd name="adj1" fmla="val 18864918"/>
            <a:gd name="adj2" fmla="val 1353508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371142-2DF0-42A1-81CC-CC770CDA1C93}">
      <dsp:nvSpPr>
        <dsp:cNvPr id="0" name=""/>
        <dsp:cNvSpPr/>
      </dsp:nvSpPr>
      <dsp:spPr>
        <a:xfrm>
          <a:off x="8680345"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Admin / user  panel</a:t>
          </a:r>
        </a:p>
      </dsp:txBody>
      <dsp:txXfrm>
        <a:off x="8680345" y="0"/>
        <a:ext cx="1112355" cy="376007"/>
      </dsp:txXfrm>
    </dsp:sp>
    <dsp:sp modelId="{03B21B15-2A1C-432B-B6AD-2BED40C38387}">
      <dsp:nvSpPr>
        <dsp:cNvPr id="0" name=""/>
        <dsp:cNvSpPr/>
      </dsp:nvSpPr>
      <dsp:spPr>
        <a:xfrm>
          <a:off x="9871035" y="0"/>
          <a:ext cx="376007" cy="37600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75802-057D-4A06-87D2-69306A2854CA}">
      <dsp:nvSpPr>
        <dsp:cNvPr id="0" name=""/>
        <dsp:cNvSpPr/>
      </dsp:nvSpPr>
      <dsp:spPr>
        <a:xfrm>
          <a:off x="9908636" y="37600"/>
          <a:ext cx="300805" cy="300805"/>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F460D-1675-4A0E-BFBB-5A5E00382C97}">
      <dsp:nvSpPr>
        <dsp:cNvPr id="0" name=""/>
        <dsp:cNvSpPr/>
      </dsp:nvSpPr>
      <dsp:spPr>
        <a:xfrm>
          <a:off x="10325377" y="0"/>
          <a:ext cx="1112355" cy="376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b" anchorCtr="0">
          <a:noAutofit/>
        </a:bodyPr>
        <a:lstStyle/>
        <a:p>
          <a:pPr marL="0" lvl="0" indent="0" algn="l" defTabSz="488950">
            <a:lnSpc>
              <a:spcPct val="90000"/>
            </a:lnSpc>
            <a:spcBef>
              <a:spcPct val="0"/>
            </a:spcBef>
            <a:spcAft>
              <a:spcPct val="35000"/>
            </a:spcAft>
            <a:buNone/>
          </a:pPr>
          <a:r>
            <a:rPr lang="en-IN" sz="1100" kern="1200" dirty="0"/>
            <a:t>Notification management</a:t>
          </a:r>
        </a:p>
      </dsp:txBody>
      <dsp:txXfrm>
        <a:off x="10325377" y="0"/>
        <a:ext cx="1112355" cy="376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14A7E-1205-4152-A263-9AC60ADA3CA4}">
      <dsp:nvSpPr>
        <dsp:cNvPr id="0" name=""/>
        <dsp:cNvSpPr/>
      </dsp:nvSpPr>
      <dsp:spPr>
        <a:xfrm>
          <a:off x="1054251" y="-3619"/>
          <a:ext cx="2607430" cy="2607430"/>
        </a:xfrm>
        <a:prstGeom prst="circularArrow">
          <a:avLst>
            <a:gd name="adj1" fmla="val 5274"/>
            <a:gd name="adj2" fmla="val 312630"/>
            <a:gd name="adj3" fmla="val 14303681"/>
            <a:gd name="adj4" fmla="val 17082944"/>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BC42D-A7C2-444E-8D71-0F52EC416788}">
      <dsp:nvSpPr>
        <dsp:cNvPr id="0" name=""/>
        <dsp:cNvSpPr/>
      </dsp:nvSpPr>
      <dsp:spPr>
        <a:xfrm>
          <a:off x="1883609" y="440"/>
          <a:ext cx="948713" cy="474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User registration </a:t>
          </a:r>
        </a:p>
      </dsp:txBody>
      <dsp:txXfrm>
        <a:off x="1906765" y="23596"/>
        <a:ext cx="902401" cy="428044"/>
      </dsp:txXfrm>
    </dsp:sp>
    <dsp:sp modelId="{0948076D-96B8-4BC4-8E08-33BA6BE6A724}">
      <dsp:nvSpPr>
        <dsp:cNvPr id="0" name=""/>
        <dsp:cNvSpPr/>
      </dsp:nvSpPr>
      <dsp:spPr>
        <a:xfrm>
          <a:off x="2799675" y="529331"/>
          <a:ext cx="948713" cy="474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User login</a:t>
          </a:r>
        </a:p>
      </dsp:txBody>
      <dsp:txXfrm>
        <a:off x="2822831" y="552487"/>
        <a:ext cx="902401" cy="428044"/>
      </dsp:txXfrm>
    </dsp:sp>
    <dsp:sp modelId="{C146BB29-5220-4242-BE76-288B655B7617}">
      <dsp:nvSpPr>
        <dsp:cNvPr id="0" name=""/>
        <dsp:cNvSpPr/>
      </dsp:nvSpPr>
      <dsp:spPr>
        <a:xfrm>
          <a:off x="2799675" y="1587112"/>
          <a:ext cx="948713" cy="474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Notes Download </a:t>
          </a:r>
        </a:p>
      </dsp:txBody>
      <dsp:txXfrm>
        <a:off x="2822831" y="1610268"/>
        <a:ext cx="902401" cy="428044"/>
      </dsp:txXfrm>
    </dsp:sp>
    <dsp:sp modelId="{F26EB7C3-551D-4929-934D-099CB2A13B3B}">
      <dsp:nvSpPr>
        <dsp:cNvPr id="0" name=""/>
        <dsp:cNvSpPr/>
      </dsp:nvSpPr>
      <dsp:spPr>
        <a:xfrm>
          <a:off x="1883609" y="2116003"/>
          <a:ext cx="948713" cy="474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Notifications</a:t>
          </a:r>
        </a:p>
      </dsp:txBody>
      <dsp:txXfrm>
        <a:off x="1906765" y="2139159"/>
        <a:ext cx="902401" cy="428044"/>
      </dsp:txXfrm>
    </dsp:sp>
    <dsp:sp modelId="{5C49EDF7-9D33-44B9-B78E-F64CFF9B4D3E}">
      <dsp:nvSpPr>
        <dsp:cNvPr id="0" name=""/>
        <dsp:cNvSpPr/>
      </dsp:nvSpPr>
      <dsp:spPr>
        <a:xfrm>
          <a:off x="967544" y="1587112"/>
          <a:ext cx="948713" cy="474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Admin Notes sharing </a:t>
          </a:r>
        </a:p>
      </dsp:txBody>
      <dsp:txXfrm>
        <a:off x="990700" y="1610268"/>
        <a:ext cx="902401" cy="428044"/>
      </dsp:txXfrm>
    </dsp:sp>
    <dsp:sp modelId="{B4AB55FF-F6F4-4EF4-A4E1-4EFD0EF5D868}">
      <dsp:nvSpPr>
        <dsp:cNvPr id="0" name=""/>
        <dsp:cNvSpPr/>
      </dsp:nvSpPr>
      <dsp:spPr>
        <a:xfrm>
          <a:off x="967544" y="529331"/>
          <a:ext cx="948713" cy="4743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User management </a:t>
          </a:r>
        </a:p>
      </dsp:txBody>
      <dsp:txXfrm>
        <a:off x="990700" y="552487"/>
        <a:ext cx="902401" cy="42804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1D613-AE7C-4E80-9450-63A39731A3BE}"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4B6C9-E4FB-4308-86A7-5B73F1A7D115}" type="slidenum">
              <a:rPr lang="en-IN" smtClean="0"/>
              <a:t>‹#›</a:t>
            </a:fld>
            <a:endParaRPr lang="en-IN"/>
          </a:p>
        </p:txBody>
      </p:sp>
    </p:spTree>
    <p:extLst>
      <p:ext uri="{BB962C8B-B14F-4D97-AF65-F5344CB8AC3E}">
        <p14:creationId xmlns:p14="http://schemas.microsoft.com/office/powerpoint/2010/main" val="123993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A80734-2AE6-453B-8BC5-C8638498797A}" type="datetime1">
              <a:rPr lang="en-IN" smtClean="0"/>
              <a:t>26-12-2024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46626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D110545-9206-4BDF-965E-9D5BEBE7BBEC}" type="datetime1">
              <a:rPr lang="en-IN" smtClean="0"/>
              <a:t>26-12-2024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39450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7F4BB2-9374-4CFE-9E74-56B4AC2F51D1}" type="datetime1">
              <a:rPr lang="en-IN" smtClean="0"/>
              <a:t>26-12-2024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23129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35EE9B-3F9E-4E6E-9BFC-581F71C45444}" type="datetime1">
              <a:rPr lang="en-IN" smtClean="0"/>
              <a:t>26-12-2024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271914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ECC41C-AB26-4EEF-B80E-1D9B20ED5FEF}" type="datetime1">
              <a:rPr lang="en-IN" smtClean="0"/>
              <a:t>26-12-2024</a:t>
            </a:fld>
            <a:endParaRPr lang="en-IN"/>
          </a:p>
        </p:txBody>
      </p:sp>
      <p:sp>
        <p:nvSpPr>
          <p:cNvPr id="5" name="Footer Placeholder 4"/>
          <p:cNvSpPr>
            <a:spLocks noGrp="1"/>
          </p:cNvSpPr>
          <p:nvPr>
            <p:ph type="ftr" sz="quarter" idx="11"/>
          </p:nvPr>
        </p:nvSpPr>
        <p:spPr/>
        <p:txBody>
          <a:bodyPr/>
          <a:lstStyle/>
          <a:p>
            <a:r>
              <a:rPr lang="en-US"/>
              <a:t>Arvind Gavali College Of Engineering Satara</a:t>
            </a:r>
            <a:endParaRPr lang="en-IN"/>
          </a:p>
        </p:txBody>
      </p:sp>
      <p:sp>
        <p:nvSpPr>
          <p:cNvPr id="6" name="Slide Number Placeholder 5"/>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41831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4392C5-BAF8-4D92-9A7E-3C7405C3B682}" type="datetime1">
              <a:rPr lang="en-IN" smtClean="0"/>
              <a:t>26-12-2024</a:t>
            </a:fld>
            <a:endParaRPr lang="en-IN"/>
          </a:p>
        </p:txBody>
      </p:sp>
      <p:sp>
        <p:nvSpPr>
          <p:cNvPr id="6" name="Footer Placeholder 5"/>
          <p:cNvSpPr>
            <a:spLocks noGrp="1"/>
          </p:cNvSpPr>
          <p:nvPr>
            <p:ph type="ftr" sz="quarter" idx="11"/>
          </p:nvPr>
        </p:nvSpPr>
        <p:spPr/>
        <p:txBody>
          <a:bodyPr/>
          <a:lstStyle/>
          <a:p>
            <a:r>
              <a:rPr lang="en-US"/>
              <a:t>Arvind Gavali College Of Engineering Satara</a:t>
            </a:r>
            <a:endParaRPr lang="en-IN"/>
          </a:p>
        </p:txBody>
      </p:sp>
      <p:sp>
        <p:nvSpPr>
          <p:cNvPr id="7" name="Slide Number Placeholder 6"/>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92785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59095D-14A4-4552-B0BD-256A9EA9329F}" type="datetime1">
              <a:rPr lang="en-IN" smtClean="0"/>
              <a:t>26-12-2024</a:t>
            </a:fld>
            <a:endParaRPr lang="en-IN"/>
          </a:p>
        </p:txBody>
      </p:sp>
      <p:sp>
        <p:nvSpPr>
          <p:cNvPr id="8" name="Footer Placeholder 7"/>
          <p:cNvSpPr>
            <a:spLocks noGrp="1"/>
          </p:cNvSpPr>
          <p:nvPr>
            <p:ph type="ftr" sz="quarter" idx="11"/>
          </p:nvPr>
        </p:nvSpPr>
        <p:spPr/>
        <p:txBody>
          <a:bodyPr/>
          <a:lstStyle/>
          <a:p>
            <a:r>
              <a:rPr lang="en-US"/>
              <a:t>Arvind Gavali College Of Engineering Satara</a:t>
            </a:r>
            <a:endParaRPr lang="en-IN"/>
          </a:p>
        </p:txBody>
      </p:sp>
      <p:sp>
        <p:nvSpPr>
          <p:cNvPr id="9" name="Slide Number Placeholder 8"/>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2621920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4CCC2E-3738-469C-A4B3-E50051A9BF28}" type="datetime1">
              <a:rPr lang="en-IN" smtClean="0"/>
              <a:t>26-12-2024</a:t>
            </a:fld>
            <a:endParaRPr lang="en-IN"/>
          </a:p>
        </p:txBody>
      </p:sp>
      <p:sp>
        <p:nvSpPr>
          <p:cNvPr id="4" name="Footer Placeholder 3"/>
          <p:cNvSpPr>
            <a:spLocks noGrp="1"/>
          </p:cNvSpPr>
          <p:nvPr>
            <p:ph type="ftr" sz="quarter" idx="11"/>
          </p:nvPr>
        </p:nvSpPr>
        <p:spPr/>
        <p:txBody>
          <a:bodyPr/>
          <a:lstStyle/>
          <a:p>
            <a:r>
              <a:rPr lang="en-US"/>
              <a:t>Arvind Gavali College Of Engineering Satara</a:t>
            </a:r>
            <a:endParaRPr lang="en-IN"/>
          </a:p>
        </p:txBody>
      </p:sp>
      <p:sp>
        <p:nvSpPr>
          <p:cNvPr id="5" name="Slide Number Placeholder 4"/>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0352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88DA0-959E-4C0F-9CF0-1A8C1C73C20C}" type="datetime1">
              <a:rPr lang="en-IN" smtClean="0"/>
              <a:t>26-12-2024</a:t>
            </a:fld>
            <a:endParaRPr lang="en-IN"/>
          </a:p>
        </p:txBody>
      </p:sp>
      <p:sp>
        <p:nvSpPr>
          <p:cNvPr id="3" name="Footer Placeholder 2"/>
          <p:cNvSpPr>
            <a:spLocks noGrp="1"/>
          </p:cNvSpPr>
          <p:nvPr>
            <p:ph type="ftr" sz="quarter" idx="11"/>
          </p:nvPr>
        </p:nvSpPr>
        <p:spPr/>
        <p:txBody>
          <a:bodyPr/>
          <a:lstStyle/>
          <a:p>
            <a:r>
              <a:rPr lang="en-US"/>
              <a:t>Arvind Gavali College Of Engineering Satara</a:t>
            </a:r>
            <a:endParaRPr lang="en-IN"/>
          </a:p>
        </p:txBody>
      </p:sp>
      <p:sp>
        <p:nvSpPr>
          <p:cNvPr id="4" name="Slide Number Placeholder 3"/>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63851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7291C-6DE8-4269-8919-785160081812}" type="datetime1">
              <a:rPr lang="en-IN" smtClean="0"/>
              <a:t>26-12-2024</a:t>
            </a:fld>
            <a:endParaRPr lang="en-IN"/>
          </a:p>
        </p:txBody>
      </p:sp>
      <p:sp>
        <p:nvSpPr>
          <p:cNvPr id="6" name="Footer Placeholder 5"/>
          <p:cNvSpPr>
            <a:spLocks noGrp="1"/>
          </p:cNvSpPr>
          <p:nvPr>
            <p:ph type="ftr" sz="quarter" idx="11"/>
          </p:nvPr>
        </p:nvSpPr>
        <p:spPr/>
        <p:txBody>
          <a:bodyPr/>
          <a:lstStyle/>
          <a:p>
            <a:r>
              <a:rPr lang="en-US"/>
              <a:t>Arvind Gavali College Of Engineering Satara</a:t>
            </a:r>
            <a:endParaRPr lang="en-IN"/>
          </a:p>
        </p:txBody>
      </p:sp>
      <p:sp>
        <p:nvSpPr>
          <p:cNvPr id="7" name="Slide Number Placeholder 6"/>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357433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BB427C-5B7E-4D4A-AD43-1910FED53805}" type="datetime1">
              <a:rPr lang="en-IN" smtClean="0"/>
              <a:t>26-12-2024</a:t>
            </a:fld>
            <a:endParaRPr lang="en-IN"/>
          </a:p>
        </p:txBody>
      </p:sp>
      <p:sp>
        <p:nvSpPr>
          <p:cNvPr id="6" name="Footer Placeholder 5"/>
          <p:cNvSpPr>
            <a:spLocks noGrp="1"/>
          </p:cNvSpPr>
          <p:nvPr>
            <p:ph type="ftr" sz="quarter" idx="11"/>
          </p:nvPr>
        </p:nvSpPr>
        <p:spPr/>
        <p:txBody>
          <a:bodyPr/>
          <a:lstStyle/>
          <a:p>
            <a:r>
              <a:rPr lang="en-US"/>
              <a:t>Arvind Gavali College Of Engineering Satara</a:t>
            </a:r>
            <a:endParaRPr lang="en-IN"/>
          </a:p>
        </p:txBody>
      </p:sp>
      <p:sp>
        <p:nvSpPr>
          <p:cNvPr id="7" name="Slide Number Placeholder 6"/>
          <p:cNvSpPr>
            <a:spLocks noGrp="1"/>
          </p:cNvSpPr>
          <p:nvPr>
            <p:ph type="sldNum" sz="quarter" idx="12"/>
          </p:nvPr>
        </p:nvSpPr>
        <p:spPr/>
        <p:txBody>
          <a:bodyPr/>
          <a:lstStyle/>
          <a:p>
            <a:fld id="{964AD57C-64C5-4FF2-B9F5-1882527D3238}" type="slidenum">
              <a:rPr lang="en-IN" smtClean="0"/>
              <a:t>‹#›</a:t>
            </a:fld>
            <a:endParaRPr lang="en-IN"/>
          </a:p>
        </p:txBody>
      </p:sp>
    </p:spTree>
    <p:extLst>
      <p:ext uri="{BB962C8B-B14F-4D97-AF65-F5344CB8AC3E}">
        <p14:creationId xmlns:p14="http://schemas.microsoft.com/office/powerpoint/2010/main" val="141659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B8838-80A7-4DC6-882E-53AB30BBA1E9}" type="datetime1">
              <a:rPr lang="en-IN" smtClean="0"/>
              <a:t>26-12-2024</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Arvind Gavali College Of Engineering Satara</a:t>
            </a:r>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AD57C-64C5-4FF2-B9F5-1882527D3238}" type="slidenum">
              <a:rPr lang="en-IN" smtClean="0"/>
              <a:t>‹#›</a:t>
            </a:fld>
            <a:endParaRPr lang="en-IN"/>
          </a:p>
        </p:txBody>
      </p:sp>
    </p:spTree>
    <p:extLst>
      <p:ext uri="{BB962C8B-B14F-4D97-AF65-F5344CB8AC3E}">
        <p14:creationId xmlns:p14="http://schemas.microsoft.com/office/powerpoint/2010/main" val="1214110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researchgate.net/scientific-contributions/Helene-L-Teitelbaum-25471214?_tp=eyJjb250ZXh0Ijp7ImZpcnN0UGFnZSI6InB1YmxpY2F0aW9uIiwicGFnZSI6InB1YmxpY2F0aW9uIn1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270925500" TargetMode="External"/><Relationship Id="rId2" Type="http://schemas.openxmlformats.org/officeDocument/2006/relationships/hyperlink" Target="https://ieeexplore.ieee.org/author/3727967780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259E1417-BC33-2B1D-7AC6-C6A93EE25C9B}"/>
              </a:ext>
            </a:extLst>
          </p:cNvPr>
          <p:cNvSpPr/>
          <p:nvPr/>
        </p:nvSpPr>
        <p:spPr>
          <a:xfrm>
            <a:off x="6361371" y="3347914"/>
            <a:ext cx="5434391" cy="2826012"/>
          </a:xfrm>
          <a:prstGeom prst="roundRect">
            <a:avLst/>
          </a:prstGeom>
          <a:solidFill>
            <a:schemeClr val="tx2">
              <a:lumMod val="20000"/>
              <a:lumOff val="80000"/>
            </a:schemeClr>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C66CCCBB-325D-FD76-B14A-DD80D16AC781}"/>
              </a:ext>
            </a:extLst>
          </p:cNvPr>
          <p:cNvSpPr/>
          <p:nvPr/>
        </p:nvSpPr>
        <p:spPr>
          <a:xfrm>
            <a:off x="104504" y="3396987"/>
            <a:ext cx="6073259" cy="2776940"/>
          </a:xfrm>
          <a:prstGeom prst="roundRect">
            <a:avLst/>
          </a:prstGeom>
          <a:solidFill>
            <a:schemeClr val="tx2">
              <a:lumMod val="20000"/>
              <a:lumOff val="80000"/>
            </a:schemeClr>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B037EE5-64A2-C62E-B0A5-6AD8B87BF978}"/>
              </a:ext>
            </a:extLst>
          </p:cNvPr>
          <p:cNvSpPr/>
          <p:nvPr/>
        </p:nvSpPr>
        <p:spPr>
          <a:xfrm>
            <a:off x="104504" y="0"/>
            <a:ext cx="12087496" cy="1111387"/>
          </a:xfrm>
          <a:prstGeom prst="rect">
            <a:avLst/>
          </a:prstGeom>
          <a:solidFill>
            <a:schemeClr val="accent6">
              <a:lumMod val="40000"/>
              <a:lumOff val="60000"/>
            </a:schemeClr>
          </a:solidFill>
          <a:scene3d>
            <a:camera prst="orthographicFront"/>
            <a:lightRig rig="threePt" dir="t"/>
          </a:scene3d>
          <a:sp3d>
            <a:bevelT prst="relaxedIns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1724298" y="0"/>
            <a:ext cx="8743407" cy="1111387"/>
          </a:xfrm>
        </p:spPr>
        <p:txBody>
          <a:bodyPr>
            <a:normAutofit/>
          </a:bodyPr>
          <a:lstStyle/>
          <a:p>
            <a:r>
              <a:rPr lang="en-US" sz="2200" b="1" dirty="0">
                <a:latin typeface="Times New Roman" panose="02020603050405020304" pitchFamily="18" charset="0"/>
                <a:cs typeface="Times New Roman" panose="02020603050405020304" pitchFamily="18" charset="0"/>
              </a:rPr>
              <a:t>PROJECT PHASE 1 </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PRESENTATION ON </a:t>
            </a:r>
            <a:br>
              <a:rPr lang="en-US" sz="2200" b="1" dirty="0">
                <a:latin typeface="Times New Roman" panose="02020603050405020304" pitchFamily="18" charset="0"/>
                <a:cs typeface="Times New Roman" panose="02020603050405020304" pitchFamily="18" charset="0"/>
              </a:rPr>
            </a:br>
            <a:r>
              <a:rPr lang="en-US" sz="2200" b="1" dirty="0">
                <a:solidFill>
                  <a:srgbClr val="FF0000"/>
                </a:solidFill>
                <a:latin typeface="Times New Roman" panose="02020603050405020304" pitchFamily="18" charset="0"/>
                <a:cs typeface="Times New Roman" panose="02020603050405020304" pitchFamily="18" charset="0"/>
              </a:rPr>
              <a:t>“</a:t>
            </a:r>
            <a:r>
              <a:rPr lang="en-US" sz="2200" b="1" dirty="0" err="1">
                <a:solidFill>
                  <a:srgbClr val="FF0000"/>
                </a:solidFill>
                <a:latin typeface="Times New Roman" panose="02020603050405020304" pitchFamily="18" charset="0"/>
                <a:cs typeface="Times New Roman" panose="02020603050405020304" pitchFamily="18" charset="0"/>
              </a:rPr>
              <a:t>Edushare</a:t>
            </a:r>
            <a:r>
              <a:rPr lang="en-US" sz="2200" b="1" dirty="0">
                <a:solidFill>
                  <a:srgbClr val="FF0000"/>
                </a:solidFill>
                <a:latin typeface="Times New Roman" panose="02020603050405020304" pitchFamily="18" charset="0"/>
                <a:cs typeface="Times New Roman" panose="02020603050405020304" pitchFamily="18" charset="0"/>
              </a:rPr>
              <a:t>-Resource Sharing Application”</a:t>
            </a:r>
            <a:endParaRPr lang="en-IN" sz="2200"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4504" y="3602039"/>
            <a:ext cx="6177763" cy="2389460"/>
          </a:xfrm>
        </p:spPr>
        <p:txBody>
          <a:bodyPr>
            <a:normAutofit fontScale="92500" lnSpcReduction="20000"/>
          </a:bodyPr>
          <a:lstStyle/>
          <a:p>
            <a:r>
              <a:rPr lang="en-US" b="1" dirty="0">
                <a:solidFill>
                  <a:srgbClr val="FF0000"/>
                </a:solidFill>
                <a:latin typeface="Times New Roman" panose="02020603050405020304" pitchFamily="18" charset="0"/>
                <a:cs typeface="Times New Roman" panose="02020603050405020304" pitchFamily="18" charset="0"/>
              </a:rPr>
              <a:t>Presented by;</a:t>
            </a:r>
          </a:p>
          <a:p>
            <a:r>
              <a:rPr lang="en-US" b="1" dirty="0">
                <a:latin typeface="Times New Roman" panose="02020603050405020304" pitchFamily="18" charset="0"/>
                <a:cs typeface="Times New Roman" panose="02020603050405020304" pitchFamily="18" charset="0"/>
              </a:rPr>
              <a:t>Department of Computer Science And Engineering</a:t>
            </a:r>
          </a:p>
          <a:p>
            <a:r>
              <a:rPr lang="en-US" dirty="0">
                <a:latin typeface="Times New Roman" panose="02020603050405020304" pitchFamily="18" charset="0"/>
                <a:cs typeface="Times New Roman" panose="02020603050405020304" pitchFamily="18" charset="0"/>
              </a:rPr>
              <a:t> 1.Tanishk </a:t>
            </a:r>
            <a:r>
              <a:rPr lang="en-US" dirty="0" err="1">
                <a:latin typeface="Times New Roman" panose="02020603050405020304" pitchFamily="18" charset="0"/>
                <a:cs typeface="Times New Roman" panose="02020603050405020304" pitchFamily="18" charset="0"/>
              </a:rPr>
              <a:t>Wagh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2.Preeti </a:t>
            </a:r>
            <a:r>
              <a:rPr lang="en-US" dirty="0" err="1">
                <a:latin typeface="Times New Roman" panose="02020603050405020304" pitchFamily="18" charset="0"/>
                <a:cs typeface="Times New Roman" panose="02020603050405020304" pitchFamily="18" charset="0"/>
              </a:rPr>
              <a:t>Rajpure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3.Omkar </a:t>
            </a:r>
            <a:r>
              <a:rPr lang="en-US" dirty="0" err="1">
                <a:latin typeface="Times New Roman" panose="02020603050405020304" pitchFamily="18" charset="0"/>
                <a:cs typeface="Times New Roman" panose="02020603050405020304" pitchFamily="18" charset="0"/>
              </a:rPr>
              <a:t>Wagh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4.Mandar Shinde</a:t>
            </a:r>
          </a:p>
        </p:txBody>
      </p:sp>
      <p:sp>
        <p:nvSpPr>
          <p:cNvPr id="4" name="TextBox 3"/>
          <p:cNvSpPr txBox="1"/>
          <p:nvPr/>
        </p:nvSpPr>
        <p:spPr>
          <a:xfrm>
            <a:off x="6675121" y="3602039"/>
            <a:ext cx="5120641" cy="1785104"/>
          </a:xfrm>
          <a:prstGeom prst="rect">
            <a:avLst/>
          </a:prstGeom>
          <a:noFill/>
        </p:spPr>
        <p:txBody>
          <a:bodyPr wrap="square" rtlCol="0">
            <a:spAutoFit/>
          </a:bodyPr>
          <a:lstStyle/>
          <a:p>
            <a:pPr algn="ctr"/>
            <a:r>
              <a:rPr lang="en-US" sz="2200" b="1" dirty="0">
                <a:solidFill>
                  <a:srgbClr val="FF0000"/>
                </a:solidFill>
                <a:latin typeface="Times New Roman" panose="02020603050405020304" pitchFamily="18" charset="0"/>
                <a:cs typeface="Times New Roman" panose="02020603050405020304" pitchFamily="18" charset="0"/>
              </a:rPr>
              <a:t>Guide By;</a:t>
            </a:r>
          </a:p>
          <a:p>
            <a:r>
              <a:rPr lang="en-US" sz="2200" b="1" dirty="0">
                <a:latin typeface="Times New Roman" panose="02020603050405020304" pitchFamily="18" charset="0"/>
                <a:cs typeface="Times New Roman" panose="02020603050405020304" pitchFamily="18" charset="0"/>
              </a:rPr>
              <a:t>Guide Name : </a:t>
            </a:r>
            <a:r>
              <a:rPr lang="en-US" sz="2200" dirty="0">
                <a:latin typeface="Times New Roman" panose="02020603050405020304" pitchFamily="18" charset="0"/>
                <a:cs typeface="Times New Roman" panose="02020603050405020304" pitchFamily="18" charset="0"/>
              </a:rPr>
              <a:t>Mr. </a:t>
            </a:r>
            <a:r>
              <a:rPr lang="en-US" sz="2200" dirty="0" err="1">
                <a:latin typeface="Times New Roman" panose="02020603050405020304" pitchFamily="18" charset="0"/>
                <a:cs typeface="Times New Roman" panose="02020603050405020304" pitchFamily="18" charset="0"/>
              </a:rPr>
              <a:t>Pathak.P.A</a:t>
            </a:r>
            <a:endParaRPr lang="en-US" sz="2200" dirty="0">
              <a:latin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College Name: </a:t>
            </a:r>
            <a:r>
              <a:rPr lang="en-US" sz="2200" dirty="0">
                <a:latin typeface="Times New Roman" panose="02020603050405020304" pitchFamily="18" charset="0"/>
                <a:cs typeface="Times New Roman" panose="02020603050405020304" pitchFamily="18" charset="0"/>
              </a:rPr>
              <a:t>Arvind  </a:t>
            </a:r>
            <a:r>
              <a:rPr lang="en-US" sz="2200" dirty="0" err="1">
                <a:latin typeface="Times New Roman" panose="02020603050405020304" pitchFamily="18" charset="0"/>
                <a:cs typeface="Times New Roman" panose="02020603050405020304" pitchFamily="18" charset="0"/>
              </a:rPr>
              <a:t>Gavali</a:t>
            </a:r>
            <a:r>
              <a:rPr lang="en-US" sz="2200" dirty="0">
                <a:latin typeface="Times New Roman" panose="02020603050405020304" pitchFamily="18" charset="0"/>
                <a:cs typeface="Times New Roman" panose="02020603050405020304" pitchFamily="18" charset="0"/>
              </a:rPr>
              <a:t>  College Of Engineering  </a:t>
            </a:r>
            <a:r>
              <a:rPr lang="en-US" sz="2200" dirty="0" err="1">
                <a:latin typeface="Times New Roman" panose="02020603050405020304" pitchFamily="18" charset="0"/>
                <a:cs typeface="Times New Roman" panose="02020603050405020304" pitchFamily="18" charset="0"/>
              </a:rPr>
              <a:t>Satara</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EFECB9A0-EAF8-0B78-B2E8-0B788B4E673D}"/>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Arvind Gavali College Of Engineering Satara</a:t>
            </a:r>
            <a:endParaRPr lang="en-IN">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B501DF1F-4722-89FC-E619-CC56CD04A0F7}"/>
              </a:ext>
            </a:extLst>
          </p:cNvPr>
          <p:cNvSpPr>
            <a:spLocks noGrp="1"/>
          </p:cNvSpPr>
          <p:nvPr>
            <p:ph type="sldNum" sz="quarter" idx="12"/>
          </p:nvPr>
        </p:nvSpPr>
        <p:spPr/>
        <p:txBody>
          <a:bodyPr/>
          <a:lstStyle/>
          <a:p>
            <a:fld id="{964AD57C-64C5-4FF2-B9F5-1882527D3238}"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1CF467-EEEC-FB5D-F9C6-75D22D36C5EF}"/>
              </a:ext>
            </a:extLst>
          </p:cNvPr>
          <p:cNvSpPr txBox="1"/>
          <p:nvPr/>
        </p:nvSpPr>
        <p:spPr>
          <a:xfrm>
            <a:off x="5080000" y="2912679"/>
            <a:ext cx="2032000" cy="369332"/>
          </a:xfrm>
          <a:prstGeom prst="rect">
            <a:avLst/>
          </a:prstGeom>
          <a:solidFill>
            <a:schemeClr val="accent2">
              <a:lumMod val="60000"/>
              <a:lumOff val="40000"/>
            </a:schemeClr>
          </a:solidFill>
          <a:scene3d>
            <a:camera prst="orthographicFront"/>
            <a:lightRig rig="threePt" dir="t"/>
          </a:scene3d>
          <a:sp3d>
            <a:bevelT w="165100" prst="coolSlant"/>
          </a:sp3d>
        </p:spPr>
        <p:txBody>
          <a:bodyPr wrap="square" rtlCol="0">
            <a:spAutoFit/>
          </a:bodyPr>
          <a:lstStyle/>
          <a:p>
            <a:pPr algn="ctr"/>
            <a:r>
              <a:rPr lang="en-IN" dirty="0">
                <a:latin typeface="Times New Roman" panose="02020603050405020304" pitchFamily="18" charset="0"/>
                <a:cs typeface="Times New Roman" panose="02020603050405020304" pitchFamily="18" charset="0"/>
              </a:rPr>
              <a:t>2024-2025</a:t>
            </a:r>
          </a:p>
        </p:txBody>
      </p:sp>
      <p:pic>
        <p:nvPicPr>
          <p:cNvPr id="8" name="Picture 7">
            <a:extLst>
              <a:ext uri="{FF2B5EF4-FFF2-40B4-BE49-F238E27FC236}">
                <a16:creationId xmlns:a16="http://schemas.microsoft.com/office/drawing/2014/main" id="{4554092E-5458-62D2-E598-4707274D786F}"/>
              </a:ext>
            </a:extLst>
          </p:cNvPr>
          <p:cNvPicPr>
            <a:picLocks noChangeAspect="1"/>
          </p:cNvPicPr>
          <p:nvPr/>
        </p:nvPicPr>
        <p:blipFill>
          <a:blip r:embed="rId2">
            <a:extLst>
              <a:ext uri="{28A0092B-C50C-407E-A947-70E740481C1C}">
                <a14:useLocalDpi xmlns:a14="http://schemas.microsoft.com/office/drawing/2010/main" val="0"/>
              </a:ext>
            </a:extLst>
          </a:blip>
          <a:srcRect l="13653" t="19938" r="13655" b="15555"/>
          <a:stretch/>
        </p:blipFill>
        <p:spPr>
          <a:xfrm>
            <a:off x="5131526" y="1131449"/>
            <a:ext cx="1928948" cy="1711771"/>
          </a:xfrm>
          <a:prstGeom prst="rect">
            <a:avLst/>
          </a:prstGeom>
        </p:spPr>
      </p:pic>
    </p:spTree>
    <p:extLst>
      <p:ext uri="{BB962C8B-B14F-4D97-AF65-F5344CB8AC3E}">
        <p14:creationId xmlns:p14="http://schemas.microsoft.com/office/powerpoint/2010/main" val="30091594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72AA402-A16F-F41B-0136-F9A0827D1D65}"/>
              </a:ext>
            </a:extLst>
          </p:cNvPr>
          <p:cNvSpPr/>
          <p:nvPr/>
        </p:nvSpPr>
        <p:spPr>
          <a:xfrm>
            <a:off x="0" y="0"/>
            <a:ext cx="12192000" cy="8667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EAC44B7-9455-4A52-324E-3BE7ADC8F32D}"/>
              </a:ext>
            </a:extLst>
          </p:cNvPr>
          <p:cNvSpPr txBox="1"/>
          <p:nvPr/>
        </p:nvSpPr>
        <p:spPr>
          <a:xfrm>
            <a:off x="491613" y="353961"/>
            <a:ext cx="11405419" cy="3508653"/>
          </a:xfrm>
          <a:prstGeom prst="rect">
            <a:avLst/>
          </a:prstGeom>
          <a:noFill/>
        </p:spPr>
        <p:txBody>
          <a:bodyPr wrap="square" rtlCol="0">
            <a:spAutoFit/>
          </a:bodyPr>
          <a:lstStyle/>
          <a:p>
            <a:pPr marL="342900" indent="-342900" algn="ctr">
              <a:buFont typeface="Arial" panose="020B0604020202020204" pitchFamily="34" charset="0"/>
              <a:buChar char="•"/>
            </a:pPr>
            <a:r>
              <a:rPr lang="en-IN" sz="2400" b="1" dirty="0">
                <a:solidFill>
                  <a:srgbClr val="FF0000"/>
                </a:solidFill>
                <a:latin typeface="Times New Roman" panose="02020603050405020304" pitchFamily="18" charset="0"/>
                <a:cs typeface="Times New Roman" panose="02020603050405020304" pitchFamily="18" charset="0"/>
              </a:rPr>
              <a:t>Software Requirements :</a:t>
            </a:r>
          </a:p>
          <a:p>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a Resource sharing application developed using HTML, CSS, and PHP, you’ll need a combination of software tools and technologies to build, deploy, and maintain the application. Below are the essential software requirements.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Frontend: html </a:t>
            </a:r>
            <a:r>
              <a:rPr lang="en-IN" sz="2000" dirty="0" err="1">
                <a:latin typeface="Times New Roman" panose="02020603050405020304" pitchFamily="18" charset="0"/>
                <a:cs typeface="Times New Roman" panose="02020603050405020304" pitchFamily="18" charset="0"/>
              </a:rPr>
              <a:t>css</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javascript</a:t>
            </a:r>
            <a:r>
              <a:rPr lang="en-IN"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Backend: </a:t>
            </a:r>
            <a:r>
              <a:rPr lang="en-IN" sz="2000" dirty="0" err="1">
                <a:latin typeface="Times New Roman" panose="02020603050405020304" pitchFamily="18" charset="0"/>
                <a:cs typeface="Times New Roman" panose="02020603050405020304" pitchFamily="18" charset="0"/>
              </a:rPr>
              <a:t>php</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Database : </a:t>
            </a:r>
            <a:r>
              <a:rPr lang="en-IN" sz="2000" dirty="0" err="1">
                <a:latin typeface="Times New Roman" panose="02020603050405020304" pitchFamily="18" charset="0"/>
                <a:cs typeface="Times New Roman" panose="02020603050405020304" pitchFamily="18" charset="0"/>
              </a:rPr>
              <a:t>mysql</a:t>
            </a:r>
            <a:r>
              <a:rPr lang="en-IN" sz="2000" dirty="0">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753294FF-D37F-DE54-1619-A03EDDE612E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Arvind </a:t>
            </a:r>
            <a:r>
              <a:rPr lang="en-US" dirty="0" err="1">
                <a:latin typeface="Times New Roman" panose="02020603050405020304" pitchFamily="18" charset="0"/>
                <a:cs typeface="Times New Roman" panose="02020603050405020304" pitchFamily="18" charset="0"/>
              </a:rPr>
              <a:t>Gavali</a:t>
            </a:r>
            <a:r>
              <a:rPr lang="en-US" dirty="0">
                <a:latin typeface="Times New Roman" panose="02020603050405020304" pitchFamily="18" charset="0"/>
                <a:cs typeface="Times New Roman" panose="02020603050405020304" pitchFamily="18" charset="0"/>
              </a:rPr>
              <a:t> College Of Engineering </a:t>
            </a:r>
            <a:r>
              <a:rPr lang="en-US" dirty="0" err="1">
                <a:latin typeface="Times New Roman" panose="02020603050405020304" pitchFamily="18" charset="0"/>
                <a:cs typeface="Times New Roman" panose="02020603050405020304" pitchFamily="18" charset="0"/>
              </a:rPr>
              <a:t>Satara</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049813-684B-8A65-B092-069F16DD7A66}"/>
              </a:ext>
            </a:extLst>
          </p:cNvPr>
          <p:cNvSpPr>
            <a:spLocks noGrp="1"/>
          </p:cNvSpPr>
          <p:nvPr>
            <p:ph type="sldNum" sz="quarter" idx="12"/>
          </p:nvPr>
        </p:nvSpPr>
        <p:spPr/>
        <p:txBody>
          <a:bodyPr/>
          <a:lstStyle/>
          <a:p>
            <a:fld id="{964AD57C-64C5-4FF2-B9F5-1882527D3238}" type="slidenum">
              <a:rPr lang="en-IN" smtClean="0">
                <a:latin typeface="Times New Roman" panose="02020603050405020304" pitchFamily="18" charset="0"/>
                <a:cs typeface="Times New Roman" panose="02020603050405020304" pitchFamily="18" charset="0"/>
              </a:rPr>
              <a:t>10</a:t>
            </a:fld>
            <a:endParaRPr lang="en-IN">
              <a:latin typeface="Times New Roman" panose="02020603050405020304" pitchFamily="18" charset="0"/>
              <a:cs typeface="Times New Roman" panose="02020603050405020304" pitchFamily="18" charset="0"/>
            </a:endParaRPr>
          </a:p>
        </p:txBody>
      </p:sp>
      <p:graphicFrame>
        <p:nvGraphicFramePr>
          <p:cNvPr id="8" name="Chart 7">
            <a:extLst>
              <a:ext uri="{FF2B5EF4-FFF2-40B4-BE49-F238E27FC236}">
                <a16:creationId xmlns:a16="http://schemas.microsoft.com/office/drawing/2014/main" id="{147ABC96-28EB-B2DE-57BB-E36FB311D480}"/>
              </a:ext>
            </a:extLst>
          </p:cNvPr>
          <p:cNvGraphicFramePr/>
          <p:nvPr>
            <p:extLst>
              <p:ext uri="{D42A27DB-BD31-4B8C-83A1-F6EECF244321}">
                <p14:modId xmlns:p14="http://schemas.microsoft.com/office/powerpoint/2010/main" val="1118959487"/>
              </p:ext>
            </p:extLst>
          </p:nvPr>
        </p:nvGraphicFramePr>
        <p:xfrm>
          <a:off x="4825454" y="2236194"/>
          <a:ext cx="6874933" cy="39607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053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01A8AE-792E-384B-7797-92B0AE60A5A6}"/>
              </a:ext>
            </a:extLst>
          </p:cNvPr>
          <p:cNvSpPr/>
          <p:nvPr/>
        </p:nvSpPr>
        <p:spPr>
          <a:xfrm>
            <a:off x="0" y="12200"/>
            <a:ext cx="12192000" cy="83099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 name="TextBox 1"/>
          <p:cNvSpPr txBox="1"/>
          <p:nvPr/>
        </p:nvSpPr>
        <p:spPr>
          <a:xfrm>
            <a:off x="0" y="229968"/>
            <a:ext cx="12192000" cy="461665"/>
          </a:xfrm>
          <a:prstGeom prst="rect">
            <a:avLst/>
          </a:prstGeom>
          <a:noFill/>
        </p:spPr>
        <p:txBody>
          <a:bodyPr wrap="square" rtlCol="0">
            <a:spAutoFit/>
          </a:bodyPr>
          <a:lstStyle/>
          <a:p>
            <a:pPr marL="342891" indent="-342891" algn="ctr">
              <a:buFont typeface="Arial" panose="020B0604020202020204" pitchFamily="34" charset="0"/>
              <a:buChar char="•"/>
            </a:pPr>
            <a:r>
              <a:rPr lang="en-IN" sz="2400" b="1" dirty="0">
                <a:solidFill>
                  <a:srgbClr val="FF0000"/>
                </a:solidFill>
                <a:latin typeface="Times New Roman" panose="02020603050405020304" pitchFamily="18" charset="0"/>
                <a:cs typeface="Times New Roman" panose="02020603050405020304" pitchFamily="18" charset="0"/>
              </a:rPr>
              <a:t>Hardware Requirements</a:t>
            </a:r>
          </a:p>
        </p:txBody>
      </p:sp>
      <p:sp>
        <p:nvSpPr>
          <p:cNvPr id="3" name="TextBox 2"/>
          <p:cNvSpPr txBox="1"/>
          <p:nvPr/>
        </p:nvSpPr>
        <p:spPr>
          <a:xfrm>
            <a:off x="135468" y="909400"/>
            <a:ext cx="11853632" cy="4462509"/>
          </a:xfrm>
          <a:prstGeom prst="rect">
            <a:avLst/>
          </a:prstGeom>
          <a:noFill/>
        </p:spPr>
        <p:txBody>
          <a:bodyPr wrap="square" rtlCol="0">
            <a:spAutoFit/>
          </a:bodyPr>
          <a:lstStyle/>
          <a:p>
            <a:pPr algn="just"/>
            <a:endParaRPr lang="en-IN" sz="2400" b="1" dirty="0">
              <a:solidFill>
                <a:srgbClr val="FF0000"/>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For a Resource sharing application built using HTML, CSS, and PHP, the hardware requirements are relatively modest, as these technologies primarily run on the server-side and are not resource-intensive. However, the hardware specifications may vary based on factors such as expected traffic volume, database size, and additional features. Here's a basic outline of the hardware required:</a:t>
            </a:r>
          </a:p>
          <a:p>
            <a:pPr algn="just"/>
            <a:r>
              <a:rPr lang="en-US" sz="1600" b="1" dirty="0">
                <a:latin typeface="Times New Roman" panose="02020603050405020304" pitchFamily="18" charset="0"/>
                <a:cs typeface="Times New Roman" panose="02020603050405020304" pitchFamily="18" charset="0"/>
              </a:rPr>
              <a:t> Processor: </a:t>
            </a:r>
            <a:r>
              <a:rPr lang="en-US" sz="1600" dirty="0">
                <a:latin typeface="Times New Roman" panose="02020603050405020304" pitchFamily="18" charset="0"/>
                <a:cs typeface="Times New Roman" panose="02020603050405020304" pitchFamily="18" charset="0"/>
              </a:rPr>
              <a:t>A multi-core processor (e.g., Intel Core i5 or equivalent) to handle simultaneous requests efficiently.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RAM: </a:t>
            </a:r>
            <a:r>
              <a:rPr lang="en-US" sz="1600" dirty="0">
                <a:latin typeface="Times New Roman" panose="02020603050405020304" pitchFamily="18" charset="0"/>
                <a:cs typeface="Times New Roman" panose="02020603050405020304" pitchFamily="18" charset="0"/>
              </a:rPr>
              <a:t>At least 2GB of RAM, although more may be required for larger applications or higher traffic volumes.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Storage: </a:t>
            </a:r>
            <a:r>
              <a:rPr lang="en-US" sz="1600" dirty="0">
                <a:latin typeface="Times New Roman" panose="02020603050405020304" pitchFamily="18" charset="0"/>
                <a:cs typeface="Times New Roman" panose="02020603050405020304" pitchFamily="18" charset="0"/>
              </a:rPr>
              <a:t>SSD storage for faster data access and improved application performance.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Operating System: </a:t>
            </a:r>
            <a:r>
              <a:rPr lang="en-US" sz="1600" dirty="0">
                <a:latin typeface="Times New Roman" panose="02020603050405020304" pitchFamily="18" charset="0"/>
                <a:cs typeface="Times New Roman" panose="02020603050405020304" pitchFamily="18" charset="0"/>
              </a:rPr>
              <a:t>Linux-based operating systems like Ubuntu or Debian are commonly used for hosting PHP applications due to their stability and compatibility with PHP</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Database Server:</a:t>
            </a:r>
          </a:p>
          <a:p>
            <a:pPr algn="just"/>
            <a:r>
              <a:rPr lang="en-US" sz="1600" dirty="0">
                <a:latin typeface="Times New Roman" panose="02020603050405020304" pitchFamily="18" charset="0"/>
                <a:cs typeface="Times New Roman" panose="02020603050405020304" pitchFamily="18" charset="0"/>
              </a:rPr>
              <a:t>If your application uses a database ( MySQL, ), you'll need a separate server or instance to host the database.</a:t>
            </a:r>
          </a:p>
          <a:p>
            <a:pPr algn="just"/>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470531C-948B-9D6C-3ACF-066225F7AF4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Arvind Gavali College Of Engineering Satara</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23457A0-0446-F6A2-1D68-819AE29BC373}"/>
              </a:ext>
            </a:extLst>
          </p:cNvPr>
          <p:cNvSpPr>
            <a:spLocks noGrp="1"/>
          </p:cNvSpPr>
          <p:nvPr>
            <p:ph type="sldNum" sz="quarter" idx="12"/>
          </p:nvPr>
        </p:nvSpPr>
        <p:spPr/>
        <p:txBody>
          <a:bodyPr/>
          <a:lstStyle/>
          <a:p>
            <a:fld id="{964AD57C-64C5-4FF2-B9F5-1882527D3238}" type="slidenum">
              <a:rPr lang="en-IN" smtClean="0">
                <a:latin typeface="Times New Roman" panose="02020603050405020304" pitchFamily="18" charset="0"/>
                <a:cs typeface="Times New Roman" panose="02020603050405020304" pitchFamily="18" charset="0"/>
              </a:rPr>
              <a:t>11</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42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2DE56D-2148-285D-6383-F091BD171A53}"/>
              </a:ext>
            </a:extLst>
          </p:cNvPr>
          <p:cNvSpPr/>
          <p:nvPr/>
        </p:nvSpPr>
        <p:spPr>
          <a:xfrm>
            <a:off x="0" y="20238"/>
            <a:ext cx="12192000" cy="903687"/>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 name="TextBox 1"/>
          <p:cNvSpPr txBox="1"/>
          <p:nvPr/>
        </p:nvSpPr>
        <p:spPr>
          <a:xfrm>
            <a:off x="0" y="241248"/>
            <a:ext cx="12192000"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Result And Discussion</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789709" y="4106931"/>
            <a:ext cx="1140229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defTabSz="914377"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01133" y="1041401"/>
            <a:ext cx="11119813" cy="3731919"/>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600" b="1" dirty="0">
                <a:solidFill>
                  <a:srgbClr val="0D0D0D"/>
                </a:solidFill>
                <a:latin typeface="Times New Roman" panose="02020603050405020304" pitchFamily="18" charset="0"/>
                <a:cs typeface="Times New Roman" panose="02020603050405020304" pitchFamily="18" charset="0"/>
              </a:rPr>
              <a:t>User Feedback and Usage Statistics:</a:t>
            </a:r>
          </a:p>
          <a:p>
            <a:pPr lvl="0" eaLnBrk="0" fontAlgn="base" hangingPunct="0">
              <a:spcBef>
                <a:spcPct val="0"/>
              </a:spcBef>
              <a:spcAft>
                <a:spcPct val="0"/>
              </a:spcAft>
              <a:buFontTx/>
              <a:buChar char="•"/>
            </a:pPr>
            <a:r>
              <a:rPr lang="en-US" altLang="en-US" sz="1600" dirty="0">
                <a:solidFill>
                  <a:srgbClr val="0D0D0D"/>
                </a:solidFill>
                <a:latin typeface="Times New Roman" panose="02020603050405020304" pitchFamily="18" charset="0"/>
                <a:cs typeface="Times New Roman" panose="02020603050405020304" pitchFamily="18" charset="0"/>
              </a:rPr>
              <a:t>We conducted user testing sessions and collected feedback from participants regarding their experience using the Notes Sharing Application. Overall, the response was positive, with users appreciating the intuitive user interface, real-time collaboration features,  </a:t>
            </a:r>
          </a:p>
          <a:p>
            <a:pPr lvl="0" eaLnBrk="0" fontAlgn="base" hangingPunct="0">
              <a:spcBef>
                <a:spcPct val="0"/>
              </a:spcBef>
              <a:spcAft>
                <a:spcPct val="0"/>
              </a:spcAft>
              <a:buFontTx/>
              <a:buChar char="•"/>
            </a:pPr>
            <a:r>
              <a:rPr lang="en-US" altLang="en-US" sz="1600" b="1" dirty="0">
                <a:solidFill>
                  <a:srgbClr val="0D0D0D"/>
                </a:solidFill>
                <a:latin typeface="Times New Roman" panose="02020603050405020304" pitchFamily="18" charset="0"/>
                <a:cs typeface="Times New Roman" panose="02020603050405020304" pitchFamily="18" charset="0"/>
              </a:rPr>
              <a:t>Effectiveness of Collaboration Features:</a:t>
            </a:r>
          </a:p>
          <a:p>
            <a:pPr lvl="0" eaLnBrk="0" fontAlgn="base" hangingPunct="0">
              <a:spcBef>
                <a:spcPct val="0"/>
              </a:spcBef>
              <a:spcAft>
                <a:spcPct val="0"/>
              </a:spcAft>
              <a:buFontTx/>
              <a:buChar char="•"/>
            </a:pPr>
            <a:r>
              <a:rPr lang="en-US" altLang="en-US" sz="1600" dirty="0">
                <a:solidFill>
                  <a:srgbClr val="0D0D0D"/>
                </a:solidFill>
                <a:latin typeface="Times New Roman" panose="02020603050405020304" pitchFamily="18" charset="0"/>
                <a:cs typeface="Times New Roman" panose="02020603050405020304" pitchFamily="18" charset="0"/>
              </a:rPr>
              <a:t>The real-time collaboration features of the application, including simultaneous editing, commenting, and version control, were found to be effective in facilitating teamwork and productivity. Users reported that these features streamlined communication </a:t>
            </a:r>
          </a:p>
          <a:p>
            <a:pPr lvl="0" eaLnBrk="0" fontAlgn="base" hangingPunct="0">
              <a:spcBef>
                <a:spcPct val="0"/>
              </a:spcBef>
              <a:spcAft>
                <a:spcPct val="0"/>
              </a:spcAft>
              <a:buFontTx/>
              <a:buChar char="•"/>
            </a:pPr>
            <a:r>
              <a:rPr lang="en-US" altLang="en-US" sz="1600" b="1" dirty="0">
                <a:solidFill>
                  <a:srgbClr val="0D0D0D"/>
                </a:solidFill>
                <a:latin typeface="Times New Roman" panose="02020603050405020304" pitchFamily="18" charset="0"/>
                <a:cs typeface="Times New Roman" panose="02020603050405020304" pitchFamily="18" charset="0"/>
              </a:rPr>
              <a:t>Security and Privacy Considerations:</a:t>
            </a:r>
          </a:p>
          <a:p>
            <a:pPr lvl="0" eaLnBrk="0" fontAlgn="base" hangingPunct="0">
              <a:spcBef>
                <a:spcPct val="0"/>
              </a:spcBef>
              <a:spcAft>
                <a:spcPct val="0"/>
              </a:spcAft>
              <a:buFontTx/>
              <a:buChar char="•"/>
            </a:pPr>
            <a:r>
              <a:rPr lang="en-US" altLang="en-US" sz="1600" dirty="0">
                <a:solidFill>
                  <a:srgbClr val="0D0D0D"/>
                </a:solidFill>
                <a:latin typeface="Times New Roman" panose="02020603050405020304" pitchFamily="18" charset="0"/>
                <a:cs typeface="Times New Roman" panose="02020603050405020304" pitchFamily="18" charset="0"/>
              </a:rPr>
              <a:t>Security measures implemented in the application, such as encryption protocols, access control mechanisms, and data storage practices, were evaluated for their effectiveness in protecting user data and ensuring privacy.  </a:t>
            </a:r>
          </a:p>
          <a:p>
            <a:pPr lvl="0" eaLnBrk="0" fontAlgn="base" hangingPunct="0">
              <a:spcBef>
                <a:spcPct val="0"/>
              </a:spcBef>
              <a:spcAft>
                <a:spcPct val="0"/>
              </a:spcAft>
              <a:buFontTx/>
              <a:buChar char="•"/>
            </a:pPr>
            <a:r>
              <a:rPr lang="en-US" altLang="en-US" sz="1600" b="1" dirty="0">
                <a:solidFill>
                  <a:srgbClr val="0D0D0D"/>
                </a:solidFill>
                <a:latin typeface="Times New Roman" panose="02020603050405020304" pitchFamily="18" charset="0"/>
                <a:cs typeface="Times New Roman" panose="02020603050405020304" pitchFamily="18" charset="0"/>
              </a:rPr>
              <a:t>User-Centered Design and Usability:</a:t>
            </a:r>
          </a:p>
          <a:p>
            <a:pPr lvl="0" eaLnBrk="0" fontAlgn="base" hangingPunct="0">
              <a:spcBef>
                <a:spcPct val="0"/>
              </a:spcBef>
              <a:spcAft>
                <a:spcPct val="0"/>
              </a:spcAft>
              <a:buFontTx/>
              <a:buChar char="•"/>
            </a:pPr>
            <a:r>
              <a:rPr lang="en-US" altLang="en-US" sz="1600" dirty="0">
                <a:solidFill>
                  <a:srgbClr val="0D0D0D"/>
                </a:solidFill>
                <a:latin typeface="Times New Roman" panose="02020603050405020304" pitchFamily="18" charset="0"/>
                <a:cs typeface="Times New Roman" panose="02020603050405020304" pitchFamily="18" charset="0"/>
              </a:rPr>
              <a:t>The user-centered design approach employed in the development of the application was found to be effective in creating an intuitive and user-friendly interface. Usability testing revealed areas for improvement</a:t>
            </a:r>
          </a:p>
          <a:p>
            <a:pPr lvl="0" eaLnBrk="0" fontAlgn="base" hangingPunct="0">
              <a:spcBef>
                <a:spcPct val="0"/>
              </a:spcBef>
              <a:spcAft>
                <a:spcPct val="0"/>
              </a:spcAft>
            </a:pPr>
            <a:br>
              <a:rPr lang="en-US" altLang="en-US" sz="1051" dirty="0">
                <a:latin typeface="Times New Roman" panose="02020603050405020304" pitchFamily="18" charset="0"/>
                <a:cs typeface="Times New Roman" panose="02020603050405020304" pitchFamily="18" charset="0"/>
              </a:rPr>
            </a:br>
            <a:endParaRPr lang="en-US" altLang="en-US"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4DBBDADF-DD20-5F28-9C0D-0AB996CB9190}"/>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Arvind Gavali College Of Engineering Satara</a:t>
            </a:r>
            <a:endParaRPr lang="en-IN">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CC4A2C-B65B-EBEC-7503-1FA557466ADF}"/>
              </a:ext>
            </a:extLst>
          </p:cNvPr>
          <p:cNvSpPr>
            <a:spLocks noGrp="1"/>
          </p:cNvSpPr>
          <p:nvPr>
            <p:ph type="sldNum" sz="quarter" idx="12"/>
          </p:nvPr>
        </p:nvSpPr>
        <p:spPr/>
        <p:txBody>
          <a:bodyPr/>
          <a:lstStyle/>
          <a:p>
            <a:fld id="{964AD57C-64C5-4FF2-B9F5-1882527D3238}" type="slidenum">
              <a:rPr lang="en-IN" smtClean="0">
                <a:latin typeface="Times New Roman" panose="02020603050405020304" pitchFamily="18" charset="0"/>
                <a:cs typeface="Times New Roman" panose="02020603050405020304" pitchFamily="18" charset="0"/>
              </a:rPr>
              <a:t>12</a:t>
            </a:fld>
            <a:endParaRPr lang="en-IN">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3123DDF7-47EB-AA6F-CD86-72F416E8BB95}"/>
              </a:ext>
            </a:extLst>
          </p:cNvPr>
          <p:cNvGraphicFramePr/>
          <p:nvPr>
            <p:extLst>
              <p:ext uri="{D42A27DB-BD31-4B8C-83A1-F6EECF244321}">
                <p14:modId xmlns:p14="http://schemas.microsoft.com/office/powerpoint/2010/main" val="665056694"/>
              </p:ext>
            </p:extLst>
          </p:nvPr>
        </p:nvGraphicFramePr>
        <p:xfrm>
          <a:off x="6874934" y="3843866"/>
          <a:ext cx="4715933" cy="259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835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B7E71D-D682-C14C-779D-4D6B2010C5BB}"/>
              </a:ext>
            </a:extLst>
          </p:cNvPr>
          <p:cNvSpPr>
            <a:spLocks noGrp="1"/>
          </p:cNvSpPr>
          <p:nvPr>
            <p:ph type="ftr" sz="quarter" idx="11"/>
          </p:nvPr>
        </p:nvSpPr>
        <p:spPr/>
        <p:txBody>
          <a:bodyPr/>
          <a:lstStyle/>
          <a:p>
            <a:r>
              <a:rPr lang="en-US" sz="1600">
                <a:latin typeface="Times New Roman" panose="02020603050405020304" pitchFamily="18" charset="0"/>
                <a:cs typeface="Times New Roman" panose="02020603050405020304" pitchFamily="18" charset="0"/>
              </a:rPr>
              <a:t>Arvind Gavali College Of Engineering Satara</a:t>
            </a:r>
            <a:endParaRPr lang="en-IN" sz="160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7D92FA9-14DA-3BA2-F253-31B2476E2F8A}"/>
              </a:ext>
            </a:extLst>
          </p:cNvPr>
          <p:cNvSpPr>
            <a:spLocks noGrp="1"/>
          </p:cNvSpPr>
          <p:nvPr>
            <p:ph type="sldNum" sz="quarter" idx="12"/>
          </p:nvPr>
        </p:nvSpPr>
        <p:spPr/>
        <p:txBody>
          <a:bodyPr/>
          <a:lstStyle/>
          <a:p>
            <a:fld id="{964AD57C-64C5-4FF2-B9F5-1882527D3238}" type="slidenum">
              <a:rPr lang="en-IN" sz="1600" smtClean="0">
                <a:latin typeface="Times New Roman" panose="02020603050405020304" pitchFamily="18" charset="0"/>
                <a:cs typeface="Times New Roman" panose="02020603050405020304" pitchFamily="18" charset="0"/>
              </a:rPr>
              <a:t>13</a:t>
            </a:fld>
            <a:endParaRPr lang="en-IN" sz="16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EABCCF-49E2-001B-A094-5100744C4F98}"/>
              </a:ext>
            </a:extLst>
          </p:cNvPr>
          <p:cNvSpPr txBox="1"/>
          <p:nvPr/>
        </p:nvSpPr>
        <p:spPr>
          <a:xfrm>
            <a:off x="2887133" y="279400"/>
            <a:ext cx="6434667" cy="338554"/>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16200000" scaled="1"/>
            <a:tileRect/>
          </a:gradFill>
          <a:ln>
            <a:solidFill>
              <a:schemeClr val="tx1"/>
            </a:solidFill>
          </a:ln>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Project Snapshots</a:t>
            </a:r>
          </a:p>
        </p:txBody>
      </p:sp>
      <p:pic>
        <p:nvPicPr>
          <p:cNvPr id="6" name="Picture 5">
            <a:extLst>
              <a:ext uri="{FF2B5EF4-FFF2-40B4-BE49-F238E27FC236}">
                <a16:creationId xmlns:a16="http://schemas.microsoft.com/office/drawing/2014/main" id="{B48311F6-A183-9EAA-062C-A116F69E06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820" y="952329"/>
            <a:ext cx="5396248" cy="2485817"/>
          </a:xfrm>
          <a:prstGeom prst="rect">
            <a:avLst/>
          </a:prstGeom>
        </p:spPr>
      </p:pic>
      <p:pic>
        <p:nvPicPr>
          <p:cNvPr id="8" name="Picture 7">
            <a:extLst>
              <a:ext uri="{FF2B5EF4-FFF2-40B4-BE49-F238E27FC236}">
                <a16:creationId xmlns:a16="http://schemas.microsoft.com/office/drawing/2014/main" id="{D5639E12-1E89-2A75-57BB-2A202485F7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1732" y="3864358"/>
            <a:ext cx="4901668" cy="2234771"/>
          </a:xfrm>
          <a:prstGeom prst="rect">
            <a:avLst/>
          </a:prstGeom>
        </p:spPr>
      </p:pic>
      <p:pic>
        <p:nvPicPr>
          <p:cNvPr id="10" name="Picture 9">
            <a:extLst>
              <a:ext uri="{FF2B5EF4-FFF2-40B4-BE49-F238E27FC236}">
                <a16:creationId xmlns:a16="http://schemas.microsoft.com/office/drawing/2014/main" id="{BC030B3F-32BE-DF46-8C78-819B69BDF9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9512" y="947456"/>
            <a:ext cx="5537668" cy="2514229"/>
          </a:xfrm>
          <a:prstGeom prst="rect">
            <a:avLst/>
          </a:prstGeom>
        </p:spPr>
      </p:pic>
      <p:sp>
        <p:nvSpPr>
          <p:cNvPr id="12" name="TextBox 11">
            <a:extLst>
              <a:ext uri="{FF2B5EF4-FFF2-40B4-BE49-F238E27FC236}">
                <a16:creationId xmlns:a16="http://schemas.microsoft.com/office/drawing/2014/main" id="{2DA77C44-7D13-F6BB-427D-144F9770DD55}"/>
              </a:ext>
            </a:extLst>
          </p:cNvPr>
          <p:cNvSpPr txBox="1"/>
          <p:nvPr/>
        </p:nvSpPr>
        <p:spPr>
          <a:xfrm>
            <a:off x="1985433" y="3430345"/>
            <a:ext cx="305646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1) Homepage</a:t>
            </a:r>
          </a:p>
        </p:txBody>
      </p:sp>
      <p:sp>
        <p:nvSpPr>
          <p:cNvPr id="13" name="TextBox 12">
            <a:extLst>
              <a:ext uri="{FF2B5EF4-FFF2-40B4-BE49-F238E27FC236}">
                <a16:creationId xmlns:a16="http://schemas.microsoft.com/office/drawing/2014/main" id="{8744624A-1E08-E267-5761-D27779AF45A8}"/>
              </a:ext>
            </a:extLst>
          </p:cNvPr>
          <p:cNvSpPr txBox="1"/>
          <p:nvPr/>
        </p:nvSpPr>
        <p:spPr>
          <a:xfrm>
            <a:off x="5041900" y="6093027"/>
            <a:ext cx="305646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3) </a:t>
            </a:r>
            <a:r>
              <a:rPr lang="en-IN" sz="1600" b="1" dirty="0" err="1">
                <a:latin typeface="Times New Roman" panose="02020603050405020304" pitchFamily="18" charset="0"/>
                <a:cs typeface="Times New Roman" panose="02020603050405020304" pitchFamily="18" charset="0"/>
              </a:rPr>
              <a:t>LoginPage</a:t>
            </a:r>
            <a:endParaRPr lang="en-IN" sz="1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A75A1F6-064E-C5FF-7ED5-F37AE5EB5C0F}"/>
              </a:ext>
            </a:extLst>
          </p:cNvPr>
          <p:cNvSpPr txBox="1"/>
          <p:nvPr/>
        </p:nvSpPr>
        <p:spPr>
          <a:xfrm>
            <a:off x="8453966" y="3483410"/>
            <a:ext cx="3056467"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2) </a:t>
            </a:r>
            <a:r>
              <a:rPr lang="en-IN" sz="1600" b="1" dirty="0" err="1">
                <a:latin typeface="Times New Roman" panose="02020603050405020304" pitchFamily="18" charset="0"/>
                <a:cs typeface="Times New Roman" panose="02020603050405020304" pitchFamily="18" charset="0"/>
              </a:rPr>
              <a:t>SignupPage</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38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4F9CF9-936C-0F2D-A97C-F6284ABFF306}"/>
              </a:ext>
            </a:extLst>
          </p:cNvPr>
          <p:cNvSpPr>
            <a:spLocks noGrp="1"/>
          </p:cNvSpPr>
          <p:nvPr>
            <p:ph type="ftr" sz="quarter" idx="11"/>
          </p:nvPr>
        </p:nvSpPr>
        <p:spPr/>
        <p:txBody>
          <a:bodyPr/>
          <a:lstStyle/>
          <a:p>
            <a:r>
              <a:rPr lang="en-US" sz="1600">
                <a:latin typeface="Times New Roman" panose="02020603050405020304" pitchFamily="18" charset="0"/>
                <a:cs typeface="Times New Roman" panose="02020603050405020304" pitchFamily="18" charset="0"/>
              </a:rPr>
              <a:t>Arvind Gavali College Of Engineering Satara</a:t>
            </a:r>
            <a:endParaRPr lang="en-IN" sz="160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0656D6-6CA8-9786-D715-3C7D012CD4A9}"/>
              </a:ext>
            </a:extLst>
          </p:cNvPr>
          <p:cNvSpPr>
            <a:spLocks noGrp="1"/>
          </p:cNvSpPr>
          <p:nvPr>
            <p:ph type="sldNum" sz="quarter" idx="12"/>
          </p:nvPr>
        </p:nvSpPr>
        <p:spPr/>
        <p:txBody>
          <a:bodyPr/>
          <a:lstStyle/>
          <a:p>
            <a:fld id="{964AD57C-64C5-4FF2-B9F5-1882527D3238}" type="slidenum">
              <a:rPr lang="en-IN" sz="1600" smtClean="0">
                <a:latin typeface="Times New Roman" panose="02020603050405020304" pitchFamily="18" charset="0"/>
                <a:cs typeface="Times New Roman" panose="02020603050405020304" pitchFamily="18" charset="0"/>
              </a:rPr>
              <a:t>14</a:t>
            </a:fld>
            <a:endParaRPr lang="en-IN" sz="160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0346522-571B-95DC-3712-7203B436DB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120" y="211667"/>
            <a:ext cx="5287414" cy="2410884"/>
          </a:xfrm>
          <a:prstGeom prst="rect">
            <a:avLst/>
          </a:prstGeom>
        </p:spPr>
      </p:pic>
      <p:sp>
        <p:nvSpPr>
          <p:cNvPr id="12" name="TextBox 11">
            <a:extLst>
              <a:ext uri="{FF2B5EF4-FFF2-40B4-BE49-F238E27FC236}">
                <a16:creationId xmlns:a16="http://schemas.microsoft.com/office/drawing/2014/main" id="{913AFDFF-96A1-7AEF-EE7C-0D47B799C81B}"/>
              </a:ext>
            </a:extLst>
          </p:cNvPr>
          <p:cNvSpPr txBox="1"/>
          <p:nvPr/>
        </p:nvSpPr>
        <p:spPr>
          <a:xfrm>
            <a:off x="1418167" y="2768600"/>
            <a:ext cx="3412066"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4) Admin Dashboard</a:t>
            </a:r>
          </a:p>
        </p:txBody>
      </p:sp>
      <p:pic>
        <p:nvPicPr>
          <p:cNvPr id="5" name="Picture 4">
            <a:extLst>
              <a:ext uri="{FF2B5EF4-FFF2-40B4-BE49-F238E27FC236}">
                <a16:creationId xmlns:a16="http://schemas.microsoft.com/office/drawing/2014/main" id="{3CD016CB-73C7-21D3-1588-DECE25A41C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11667"/>
            <a:ext cx="5384800" cy="2452233"/>
          </a:xfrm>
          <a:prstGeom prst="rect">
            <a:avLst/>
          </a:prstGeom>
        </p:spPr>
      </p:pic>
      <p:sp>
        <p:nvSpPr>
          <p:cNvPr id="6" name="TextBox 5">
            <a:extLst>
              <a:ext uri="{FF2B5EF4-FFF2-40B4-BE49-F238E27FC236}">
                <a16:creationId xmlns:a16="http://schemas.microsoft.com/office/drawing/2014/main" id="{C26031ED-EC5C-8AFA-98E6-BD02095AB4A1}"/>
              </a:ext>
            </a:extLst>
          </p:cNvPr>
          <p:cNvSpPr txBox="1"/>
          <p:nvPr/>
        </p:nvSpPr>
        <p:spPr>
          <a:xfrm>
            <a:off x="7696200" y="2768600"/>
            <a:ext cx="292100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User Dashboard </a:t>
            </a:r>
          </a:p>
        </p:txBody>
      </p:sp>
      <p:pic>
        <p:nvPicPr>
          <p:cNvPr id="8" name="Picture 7">
            <a:extLst>
              <a:ext uri="{FF2B5EF4-FFF2-40B4-BE49-F238E27FC236}">
                <a16:creationId xmlns:a16="http://schemas.microsoft.com/office/drawing/2014/main" id="{51F41FA8-8C7B-0220-D7FD-6922805CEB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3253204"/>
            <a:ext cx="5358456" cy="2410884"/>
          </a:xfrm>
          <a:prstGeom prst="rect">
            <a:avLst/>
          </a:prstGeom>
        </p:spPr>
      </p:pic>
      <p:sp>
        <p:nvSpPr>
          <p:cNvPr id="10" name="TextBox 9">
            <a:extLst>
              <a:ext uri="{FF2B5EF4-FFF2-40B4-BE49-F238E27FC236}">
                <a16:creationId xmlns:a16="http://schemas.microsoft.com/office/drawing/2014/main" id="{05F5574E-2F11-28C2-F389-19445E88088D}"/>
              </a:ext>
            </a:extLst>
          </p:cNvPr>
          <p:cNvSpPr txBox="1"/>
          <p:nvPr/>
        </p:nvSpPr>
        <p:spPr>
          <a:xfrm>
            <a:off x="1109133" y="5901267"/>
            <a:ext cx="33274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6) Notes Upload</a:t>
            </a:r>
          </a:p>
        </p:txBody>
      </p:sp>
      <p:pic>
        <p:nvPicPr>
          <p:cNvPr id="13" name="Picture 12">
            <a:extLst>
              <a:ext uri="{FF2B5EF4-FFF2-40B4-BE49-F238E27FC236}">
                <a16:creationId xmlns:a16="http://schemas.microsoft.com/office/drawing/2014/main" id="{BE664404-A2CC-3481-DDC2-3264ADB5D6CA}"/>
              </a:ext>
            </a:extLst>
          </p:cNvPr>
          <p:cNvPicPr>
            <a:picLocks noChangeAspect="1"/>
          </p:cNvPicPr>
          <p:nvPr/>
        </p:nvPicPr>
        <p:blipFill>
          <a:blip r:embed="rId5">
            <a:extLst>
              <a:ext uri="{28A0092B-C50C-407E-A947-70E740481C1C}">
                <a14:useLocalDpi xmlns:a14="http://schemas.microsoft.com/office/drawing/2010/main" val="0"/>
              </a:ext>
            </a:extLst>
          </a:blip>
          <a:srcRect l="24845" t="22436" r="9324"/>
          <a:stretch/>
        </p:blipFill>
        <p:spPr>
          <a:xfrm>
            <a:off x="6096000" y="3253204"/>
            <a:ext cx="5731933" cy="2410884"/>
          </a:xfrm>
          <a:prstGeom prst="rect">
            <a:avLst/>
          </a:prstGeom>
        </p:spPr>
      </p:pic>
      <p:sp>
        <p:nvSpPr>
          <p:cNvPr id="14" name="TextBox 13">
            <a:extLst>
              <a:ext uri="{FF2B5EF4-FFF2-40B4-BE49-F238E27FC236}">
                <a16:creationId xmlns:a16="http://schemas.microsoft.com/office/drawing/2014/main" id="{C8D26DD1-4D33-4C00-5F74-BE1CA5E93F51}"/>
              </a:ext>
            </a:extLst>
          </p:cNvPr>
          <p:cNvSpPr txBox="1"/>
          <p:nvPr/>
        </p:nvSpPr>
        <p:spPr>
          <a:xfrm>
            <a:off x="7696200" y="5901267"/>
            <a:ext cx="3039533"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7) View Notes </a:t>
            </a:r>
          </a:p>
        </p:txBody>
      </p:sp>
    </p:spTree>
    <p:extLst>
      <p:ext uri="{BB962C8B-B14F-4D97-AF65-F5344CB8AC3E}">
        <p14:creationId xmlns:p14="http://schemas.microsoft.com/office/powerpoint/2010/main" val="690474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C475E6-E3C4-0D74-D46B-19780D606F07}"/>
              </a:ext>
            </a:extLst>
          </p:cNvPr>
          <p:cNvSpPr/>
          <p:nvPr/>
        </p:nvSpPr>
        <p:spPr>
          <a:xfrm>
            <a:off x="0" y="0"/>
            <a:ext cx="12192000" cy="10477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212515"/>
            <a:ext cx="12192000" cy="461665"/>
          </a:xfrm>
          <a:prstGeom prst="rect">
            <a:avLst/>
          </a:prstGeom>
          <a:noFill/>
        </p:spPr>
        <p:txBody>
          <a:bodyPr wrap="square" rtlCol="0">
            <a:spAutoFit/>
          </a:bodyPr>
          <a:lstStyle/>
          <a:p>
            <a:pPr algn="ctr"/>
            <a:r>
              <a:rPr lang="en-US" sz="2400" b="1" dirty="0">
                <a:solidFill>
                  <a:srgbClr val="FF0000"/>
                </a:solidFill>
              </a:rPr>
              <a:t>Cost Estimation</a:t>
            </a:r>
            <a:endParaRPr lang="en-IN" sz="2400" b="1"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55959328"/>
              </p:ext>
            </p:extLst>
          </p:nvPr>
        </p:nvGraphicFramePr>
        <p:xfrm>
          <a:off x="2192866" y="1481666"/>
          <a:ext cx="8187267" cy="3996267"/>
        </p:xfrm>
        <a:graphic>
          <a:graphicData uri="http://schemas.openxmlformats.org/drawingml/2006/table">
            <a:tbl>
              <a:tblPr firstRow="1" bandRow="1">
                <a:tableStyleId>{5C22544A-7EE6-4342-B048-85BDC9FD1C3A}</a:tableStyleId>
              </a:tblPr>
              <a:tblGrid>
                <a:gridCol w="2729089">
                  <a:extLst>
                    <a:ext uri="{9D8B030D-6E8A-4147-A177-3AD203B41FA5}">
                      <a16:colId xmlns:a16="http://schemas.microsoft.com/office/drawing/2014/main" val="3226043803"/>
                    </a:ext>
                  </a:extLst>
                </a:gridCol>
                <a:gridCol w="2729089">
                  <a:extLst>
                    <a:ext uri="{9D8B030D-6E8A-4147-A177-3AD203B41FA5}">
                      <a16:colId xmlns:a16="http://schemas.microsoft.com/office/drawing/2014/main" val="3043666235"/>
                    </a:ext>
                  </a:extLst>
                </a:gridCol>
                <a:gridCol w="2729089">
                  <a:extLst>
                    <a:ext uri="{9D8B030D-6E8A-4147-A177-3AD203B41FA5}">
                      <a16:colId xmlns:a16="http://schemas.microsoft.com/office/drawing/2014/main" val="4291526376"/>
                    </a:ext>
                  </a:extLst>
                </a:gridCol>
              </a:tblGrid>
              <a:tr h="551866">
                <a:tc>
                  <a:txBody>
                    <a:bodyPr/>
                    <a:lstStyle/>
                    <a:p>
                      <a:r>
                        <a:rPr lang="en-IN" sz="1300" dirty="0"/>
                        <a:t>Product</a:t>
                      </a:r>
                    </a:p>
                  </a:txBody>
                  <a:tcPr/>
                </a:tc>
                <a:tc>
                  <a:txBody>
                    <a:bodyPr/>
                    <a:lstStyle/>
                    <a:p>
                      <a:r>
                        <a:rPr lang="en-IN" sz="1300" dirty="0"/>
                        <a:t>Unit </a:t>
                      </a:r>
                    </a:p>
                  </a:txBody>
                  <a:tcPr/>
                </a:tc>
                <a:tc>
                  <a:txBody>
                    <a:bodyPr/>
                    <a:lstStyle/>
                    <a:p>
                      <a:r>
                        <a:rPr lang="en-IN" sz="1300" dirty="0"/>
                        <a:t>Price </a:t>
                      </a:r>
                    </a:p>
                  </a:txBody>
                  <a:tcPr/>
                </a:tc>
                <a:extLst>
                  <a:ext uri="{0D108BD9-81ED-4DB2-BD59-A6C34878D82A}">
                    <a16:rowId xmlns:a16="http://schemas.microsoft.com/office/drawing/2014/main" val="2351581163"/>
                  </a:ext>
                </a:extLst>
              </a:tr>
              <a:tr h="784184">
                <a:tc>
                  <a:txBody>
                    <a:bodyPr/>
                    <a:lstStyle/>
                    <a:p>
                      <a:pPr algn="ctr"/>
                      <a:r>
                        <a:rPr lang="en-IN" sz="1300" dirty="0"/>
                        <a:t>Vs code </a:t>
                      </a:r>
                    </a:p>
                  </a:txBody>
                  <a:tcPr/>
                </a:tc>
                <a:tc>
                  <a:txBody>
                    <a:bodyPr/>
                    <a:lstStyle/>
                    <a:p>
                      <a:pPr algn="ctr"/>
                      <a:r>
                        <a:rPr lang="en-IN" sz="1300" dirty="0"/>
                        <a:t>1</a:t>
                      </a:r>
                    </a:p>
                  </a:txBody>
                  <a:tcPr/>
                </a:tc>
                <a:tc>
                  <a:txBody>
                    <a:bodyPr/>
                    <a:lstStyle/>
                    <a:p>
                      <a:pPr algn="ctr"/>
                      <a:r>
                        <a:rPr lang="en-IN" sz="1300" dirty="0"/>
                        <a:t>-</a:t>
                      </a:r>
                    </a:p>
                  </a:txBody>
                  <a:tcPr/>
                </a:tc>
                <a:extLst>
                  <a:ext uri="{0D108BD9-81ED-4DB2-BD59-A6C34878D82A}">
                    <a16:rowId xmlns:a16="http://schemas.microsoft.com/office/drawing/2014/main" val="779981073"/>
                  </a:ext>
                </a:extLst>
              </a:tr>
              <a:tr h="589107">
                <a:tc>
                  <a:txBody>
                    <a:bodyPr/>
                    <a:lstStyle/>
                    <a:p>
                      <a:pPr algn="ctr"/>
                      <a:r>
                        <a:rPr lang="en-IN" sz="1300" dirty="0" err="1"/>
                        <a:t>Xampp</a:t>
                      </a:r>
                      <a:r>
                        <a:rPr lang="en-IN" sz="1300" dirty="0"/>
                        <a:t> server</a:t>
                      </a:r>
                    </a:p>
                  </a:txBody>
                  <a:tcPr/>
                </a:tc>
                <a:tc>
                  <a:txBody>
                    <a:bodyPr/>
                    <a:lstStyle/>
                    <a:p>
                      <a:pPr algn="ctr"/>
                      <a:r>
                        <a:rPr lang="en-IN" sz="1300" dirty="0"/>
                        <a:t>1</a:t>
                      </a:r>
                    </a:p>
                  </a:txBody>
                  <a:tcPr/>
                </a:tc>
                <a:tc>
                  <a:txBody>
                    <a:bodyPr/>
                    <a:lstStyle/>
                    <a:p>
                      <a:pPr algn="ctr"/>
                      <a:r>
                        <a:rPr lang="en-IN" sz="1300" dirty="0"/>
                        <a:t>-</a:t>
                      </a:r>
                    </a:p>
                  </a:txBody>
                  <a:tcPr/>
                </a:tc>
                <a:extLst>
                  <a:ext uri="{0D108BD9-81ED-4DB2-BD59-A6C34878D82A}">
                    <a16:rowId xmlns:a16="http://schemas.microsoft.com/office/drawing/2014/main" val="2952748011"/>
                  </a:ext>
                </a:extLst>
              </a:tr>
              <a:tr h="656143">
                <a:tc>
                  <a:txBody>
                    <a:bodyPr/>
                    <a:lstStyle/>
                    <a:p>
                      <a:pPr algn="ctr"/>
                      <a:r>
                        <a:rPr lang="en-IN" sz="1300" dirty="0" err="1"/>
                        <a:t>Mysql</a:t>
                      </a:r>
                      <a:r>
                        <a:rPr lang="en-IN" sz="1300" dirty="0"/>
                        <a:t> database</a:t>
                      </a:r>
                    </a:p>
                  </a:txBody>
                  <a:tcPr/>
                </a:tc>
                <a:tc>
                  <a:txBody>
                    <a:bodyPr/>
                    <a:lstStyle/>
                    <a:p>
                      <a:pPr algn="ctr"/>
                      <a:r>
                        <a:rPr lang="en-IN" sz="1300" dirty="0"/>
                        <a:t>1</a:t>
                      </a:r>
                    </a:p>
                  </a:txBody>
                  <a:tcPr/>
                </a:tc>
                <a:tc>
                  <a:txBody>
                    <a:bodyPr/>
                    <a:lstStyle/>
                    <a:p>
                      <a:pPr algn="ctr"/>
                      <a:r>
                        <a:rPr lang="en-IN" sz="1300" dirty="0"/>
                        <a:t>-</a:t>
                      </a:r>
                    </a:p>
                  </a:txBody>
                  <a:tcPr/>
                </a:tc>
                <a:extLst>
                  <a:ext uri="{0D108BD9-81ED-4DB2-BD59-A6C34878D82A}">
                    <a16:rowId xmlns:a16="http://schemas.microsoft.com/office/drawing/2014/main" val="2456505365"/>
                  </a:ext>
                </a:extLst>
              </a:tr>
              <a:tr h="656143">
                <a:tc>
                  <a:txBody>
                    <a:bodyPr/>
                    <a:lstStyle/>
                    <a:p>
                      <a:pPr algn="ctr"/>
                      <a:r>
                        <a:rPr lang="en-IN" sz="1300" dirty="0" err="1"/>
                        <a:t>StarUml</a:t>
                      </a:r>
                      <a:endParaRPr lang="en-IN" sz="1300" dirty="0"/>
                    </a:p>
                  </a:txBody>
                  <a:tcPr/>
                </a:tc>
                <a:tc>
                  <a:txBody>
                    <a:bodyPr/>
                    <a:lstStyle/>
                    <a:p>
                      <a:pPr algn="ctr"/>
                      <a:r>
                        <a:rPr lang="en-IN" sz="1300" dirty="0"/>
                        <a:t>1</a:t>
                      </a:r>
                    </a:p>
                  </a:txBody>
                  <a:tcPr/>
                </a:tc>
                <a:tc>
                  <a:txBody>
                    <a:bodyPr/>
                    <a:lstStyle/>
                    <a:p>
                      <a:pPr algn="ctr"/>
                      <a:r>
                        <a:rPr lang="en-IN" sz="1300" dirty="0"/>
                        <a:t>-</a:t>
                      </a:r>
                    </a:p>
                  </a:txBody>
                  <a:tcPr/>
                </a:tc>
                <a:extLst>
                  <a:ext uri="{0D108BD9-81ED-4DB2-BD59-A6C34878D82A}">
                    <a16:rowId xmlns:a16="http://schemas.microsoft.com/office/drawing/2014/main" val="212032527"/>
                  </a:ext>
                </a:extLst>
              </a:tr>
              <a:tr h="758824">
                <a:tc>
                  <a:txBody>
                    <a:bodyPr/>
                    <a:lstStyle/>
                    <a:p>
                      <a:pPr algn="ctr"/>
                      <a:r>
                        <a:rPr lang="en-IN" sz="1300" dirty="0"/>
                        <a:t>Total </a:t>
                      </a:r>
                    </a:p>
                  </a:txBody>
                  <a:tcPr/>
                </a:tc>
                <a:tc>
                  <a:txBody>
                    <a:bodyPr/>
                    <a:lstStyle/>
                    <a:p>
                      <a:pPr algn="ctr"/>
                      <a:r>
                        <a:rPr lang="en-IN" sz="1300" dirty="0"/>
                        <a:t>4</a:t>
                      </a:r>
                    </a:p>
                  </a:txBody>
                  <a:tcPr/>
                </a:tc>
                <a:tc>
                  <a:txBody>
                    <a:bodyPr/>
                    <a:lstStyle/>
                    <a:p>
                      <a:pPr algn="ctr"/>
                      <a:r>
                        <a:rPr lang="en-IN" sz="1300" dirty="0"/>
                        <a:t>10,000/-</a:t>
                      </a:r>
                    </a:p>
                  </a:txBody>
                  <a:tcPr/>
                </a:tc>
                <a:extLst>
                  <a:ext uri="{0D108BD9-81ED-4DB2-BD59-A6C34878D82A}">
                    <a16:rowId xmlns:a16="http://schemas.microsoft.com/office/drawing/2014/main" val="2583045904"/>
                  </a:ext>
                </a:extLst>
              </a:tr>
            </a:tbl>
          </a:graphicData>
        </a:graphic>
      </p:graphicFrame>
      <p:sp>
        <p:nvSpPr>
          <p:cNvPr id="3" name="Footer Placeholder 2">
            <a:extLst>
              <a:ext uri="{FF2B5EF4-FFF2-40B4-BE49-F238E27FC236}">
                <a16:creationId xmlns:a16="http://schemas.microsoft.com/office/drawing/2014/main" id="{480E6E4F-E6F8-F3DA-55EA-0A51A6A12CB7}"/>
              </a:ext>
            </a:extLst>
          </p:cNvPr>
          <p:cNvSpPr>
            <a:spLocks noGrp="1"/>
          </p:cNvSpPr>
          <p:nvPr>
            <p:ph type="ftr" sz="quarter" idx="11"/>
          </p:nvPr>
        </p:nvSpPr>
        <p:spPr/>
        <p:txBody>
          <a:bodyPr/>
          <a:lstStyle/>
          <a:p>
            <a:r>
              <a:rPr lang="en-US"/>
              <a:t>Arvind Gavali College Of Engineering Satara</a:t>
            </a:r>
            <a:endParaRPr lang="en-IN"/>
          </a:p>
        </p:txBody>
      </p:sp>
      <p:sp>
        <p:nvSpPr>
          <p:cNvPr id="4" name="Slide Number Placeholder 3">
            <a:extLst>
              <a:ext uri="{FF2B5EF4-FFF2-40B4-BE49-F238E27FC236}">
                <a16:creationId xmlns:a16="http://schemas.microsoft.com/office/drawing/2014/main" id="{851DE731-DB2F-E2AA-F97C-AB28C90F5A91}"/>
              </a:ext>
            </a:extLst>
          </p:cNvPr>
          <p:cNvSpPr>
            <a:spLocks noGrp="1"/>
          </p:cNvSpPr>
          <p:nvPr>
            <p:ph type="sldNum" sz="quarter" idx="12"/>
          </p:nvPr>
        </p:nvSpPr>
        <p:spPr/>
        <p:txBody>
          <a:bodyPr/>
          <a:lstStyle/>
          <a:p>
            <a:fld id="{964AD57C-64C5-4FF2-B9F5-1882527D3238}" type="slidenum">
              <a:rPr lang="en-IN" smtClean="0"/>
              <a:t>15</a:t>
            </a:fld>
            <a:endParaRPr lang="en-IN"/>
          </a:p>
        </p:txBody>
      </p:sp>
    </p:spTree>
    <p:extLst>
      <p:ext uri="{BB962C8B-B14F-4D97-AF65-F5344CB8AC3E}">
        <p14:creationId xmlns:p14="http://schemas.microsoft.com/office/powerpoint/2010/main" val="218696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4255CE0-5C02-8654-3EBA-D5E186E7DA29}"/>
              </a:ext>
            </a:extLst>
          </p:cNvPr>
          <p:cNvSpPr/>
          <p:nvPr/>
        </p:nvSpPr>
        <p:spPr>
          <a:xfrm>
            <a:off x="0" y="0"/>
            <a:ext cx="12192000" cy="100965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318656"/>
            <a:ext cx="12192000" cy="461665"/>
          </a:xfrm>
          <a:prstGeom prst="rect">
            <a:avLst/>
          </a:prstGeom>
          <a:noFill/>
        </p:spPr>
        <p:txBody>
          <a:bodyPr wrap="square" rtlCol="0">
            <a:spAutoFit/>
          </a:bodyPr>
          <a:lstStyle/>
          <a:p>
            <a:pPr algn="ctr"/>
            <a:r>
              <a:rPr lang="en-US" sz="2400" b="1" dirty="0">
                <a:solidFill>
                  <a:srgbClr val="FF0000"/>
                </a:solidFill>
              </a:rPr>
              <a:t>Conclusion</a:t>
            </a:r>
            <a:endParaRPr lang="en-IN" sz="2400" b="1" dirty="0">
              <a:solidFill>
                <a:srgbClr val="FF0000"/>
              </a:solidFill>
            </a:endParaRPr>
          </a:p>
        </p:txBody>
      </p:sp>
      <p:sp>
        <p:nvSpPr>
          <p:cNvPr id="3" name="TextBox 2"/>
          <p:cNvSpPr txBox="1"/>
          <p:nvPr/>
        </p:nvSpPr>
        <p:spPr>
          <a:xfrm>
            <a:off x="858983" y="1579417"/>
            <a:ext cx="10141527"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conclusion, the Resource Sharing Application has achieved its objectives of providing a collaborative, secure, and user-friendly platform for sharing and managing notes. By fostering collaboration, enhancing productivity, and prioritizing user experience, the application has become an indispensable tool for individuals and teams seeking to streamline their note-taking process and work more effectively </a:t>
            </a:r>
            <a:r>
              <a:rPr lang="en-US" sz="1600" dirty="0" err="1">
                <a:latin typeface="Times New Roman" panose="02020603050405020304" pitchFamily="18" charset="0"/>
                <a:cs typeface="Times New Roman" panose="02020603050405020304" pitchFamily="18" charset="0"/>
              </a:rPr>
              <a:t>togethe</a:t>
            </a:r>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1F097E0-37A9-962B-E427-EC3CB0111EA8}"/>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4ACD2BD5-C917-4289-DA55-1151F6F83C94}"/>
              </a:ext>
            </a:extLst>
          </p:cNvPr>
          <p:cNvSpPr>
            <a:spLocks noGrp="1"/>
          </p:cNvSpPr>
          <p:nvPr>
            <p:ph type="sldNum" sz="quarter" idx="12"/>
          </p:nvPr>
        </p:nvSpPr>
        <p:spPr/>
        <p:txBody>
          <a:bodyPr/>
          <a:lstStyle/>
          <a:p>
            <a:fld id="{964AD57C-64C5-4FF2-B9F5-1882527D3238}" type="slidenum">
              <a:rPr lang="en-IN" smtClean="0"/>
              <a:t>16</a:t>
            </a:fld>
            <a:endParaRPr lang="en-IN"/>
          </a:p>
        </p:txBody>
      </p:sp>
    </p:spTree>
    <p:extLst>
      <p:ext uri="{BB962C8B-B14F-4D97-AF65-F5344CB8AC3E}">
        <p14:creationId xmlns:p14="http://schemas.microsoft.com/office/powerpoint/2010/main" val="140225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A756BA-FEDC-DB17-313E-9262BD22824B}"/>
              </a:ext>
            </a:extLst>
          </p:cNvPr>
          <p:cNvSpPr/>
          <p:nvPr/>
        </p:nvSpPr>
        <p:spPr>
          <a:xfrm>
            <a:off x="0" y="0"/>
            <a:ext cx="12192000" cy="11334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0" y="374074"/>
            <a:ext cx="12192000" cy="461665"/>
          </a:xfrm>
          <a:prstGeom prst="rect">
            <a:avLst/>
          </a:prstGeom>
          <a:noFill/>
        </p:spPr>
        <p:txBody>
          <a:bodyPr wrap="square" rtlCol="0">
            <a:spAutoFit/>
          </a:bodyPr>
          <a:lstStyle/>
          <a:p>
            <a:pPr algn="ctr"/>
            <a:r>
              <a:rPr lang="en-US" sz="2400" b="1" dirty="0">
                <a:solidFill>
                  <a:srgbClr val="FF0000"/>
                </a:solidFill>
              </a:rPr>
              <a:t>Future</a:t>
            </a:r>
            <a:r>
              <a:rPr lang="en-US" sz="2400" dirty="0">
                <a:solidFill>
                  <a:srgbClr val="FF0000"/>
                </a:solidFill>
              </a:rPr>
              <a:t> </a:t>
            </a:r>
            <a:r>
              <a:rPr lang="en-US" sz="2400" b="1" dirty="0">
                <a:solidFill>
                  <a:srgbClr val="FF0000"/>
                </a:solidFill>
              </a:rPr>
              <a:t>Scope</a:t>
            </a:r>
            <a:endParaRPr lang="en-IN" sz="2400" b="1" dirty="0">
              <a:solidFill>
                <a:srgbClr val="FF0000"/>
              </a:solidFill>
            </a:endParaRPr>
          </a:p>
        </p:txBody>
      </p:sp>
      <p:sp>
        <p:nvSpPr>
          <p:cNvPr id="3" name="TextBox 2"/>
          <p:cNvSpPr txBox="1"/>
          <p:nvPr/>
        </p:nvSpPr>
        <p:spPr>
          <a:xfrm>
            <a:off x="526474" y="1454729"/>
            <a:ext cx="10931236" cy="3046988"/>
          </a:xfrm>
          <a:prstGeom prst="rect">
            <a:avLst/>
          </a:prstGeom>
          <a:noFill/>
        </p:spPr>
        <p:txBody>
          <a:bodyPr wrap="square" rtlCol="0">
            <a:spAutoFit/>
          </a:bodyPr>
          <a:lstStyle/>
          <a:p>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While the Notes Sharing Application has achieved significant milestones in its development and implementation, there are several avenues for future growth, innovation, and expansion. The future scope of the application includes:</a:t>
            </a:r>
          </a:p>
          <a:p>
            <a:endParaRPr lang="en-US" sz="1600" dirty="0">
              <a:latin typeface="Times New Roman" panose="02020603050405020304" pitchFamily="18" charset="0"/>
              <a:cs typeface="Times New Roman" panose="02020603050405020304" pitchFamily="18" charset="0"/>
            </a:endParaRP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Integration of Advanced AI Capabilities</a:t>
            </a:r>
          </a:p>
          <a:p>
            <a:pPr marL="342891" indent="-34289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Enhanced Collaboration Features</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Mobile Optimization and Offline Access</a:t>
            </a:r>
          </a:p>
          <a:p>
            <a:pPr marL="342891" indent="-34289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Integration with Productivity Tools</a:t>
            </a:r>
          </a:p>
          <a:p>
            <a:pPr marL="342891" indent="-34289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Enhanced Security and Compliance</a:t>
            </a:r>
          </a:p>
          <a:p>
            <a:pPr marL="342891" indent="-34289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Customization and Personalization</a:t>
            </a:r>
          </a:p>
          <a:p>
            <a:pPr marL="342891" indent="-342891">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Analytics and Reporting</a:t>
            </a:r>
          </a:p>
        </p:txBody>
      </p:sp>
      <p:sp>
        <p:nvSpPr>
          <p:cNvPr id="4" name="Footer Placeholder 3">
            <a:extLst>
              <a:ext uri="{FF2B5EF4-FFF2-40B4-BE49-F238E27FC236}">
                <a16:creationId xmlns:a16="http://schemas.microsoft.com/office/drawing/2014/main" id="{F87CE3A3-8582-3AD8-4CFF-76DD013F64D5}"/>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208D1690-07B4-0F1A-A0CB-89C1D3C1060F}"/>
              </a:ext>
            </a:extLst>
          </p:cNvPr>
          <p:cNvSpPr>
            <a:spLocks noGrp="1"/>
          </p:cNvSpPr>
          <p:nvPr>
            <p:ph type="sldNum" sz="quarter" idx="12"/>
          </p:nvPr>
        </p:nvSpPr>
        <p:spPr/>
        <p:txBody>
          <a:bodyPr/>
          <a:lstStyle/>
          <a:p>
            <a:fld id="{964AD57C-64C5-4FF2-B9F5-1882527D3238}" type="slidenum">
              <a:rPr lang="en-IN" smtClean="0"/>
              <a:t>17</a:t>
            </a:fld>
            <a:endParaRPr lang="en-IN"/>
          </a:p>
        </p:txBody>
      </p:sp>
    </p:spTree>
    <p:extLst>
      <p:ext uri="{BB962C8B-B14F-4D97-AF65-F5344CB8AC3E}">
        <p14:creationId xmlns:p14="http://schemas.microsoft.com/office/powerpoint/2010/main" val="1501826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E43FBF5-6E94-C75B-F076-6A27A625BF27}"/>
              </a:ext>
            </a:extLst>
          </p:cNvPr>
          <p:cNvSpPr/>
          <p:nvPr/>
        </p:nvSpPr>
        <p:spPr>
          <a:xfrm>
            <a:off x="1" y="0"/>
            <a:ext cx="12191999" cy="107632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 name="TextBox 1"/>
          <p:cNvSpPr txBox="1"/>
          <p:nvPr/>
        </p:nvSpPr>
        <p:spPr>
          <a:xfrm>
            <a:off x="0" y="429492"/>
            <a:ext cx="12192000"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References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78FD0C5-3156-4086-A16D-49A5F4AC0AAE}"/>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Arvind Gavali College Of Engineering Satara</a:t>
            </a:r>
            <a:endParaRPr lang="en-IN">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EECCDD9-22CD-94CD-FFC0-FCAFFFD061BA}"/>
              </a:ext>
            </a:extLst>
          </p:cNvPr>
          <p:cNvSpPr>
            <a:spLocks noGrp="1"/>
          </p:cNvSpPr>
          <p:nvPr>
            <p:ph type="sldNum" sz="quarter" idx="12"/>
          </p:nvPr>
        </p:nvSpPr>
        <p:spPr/>
        <p:txBody>
          <a:bodyPr/>
          <a:lstStyle/>
          <a:p>
            <a:fld id="{964AD57C-64C5-4FF2-B9F5-1882527D3238}" type="slidenum">
              <a:rPr lang="en-IN" smtClean="0">
                <a:latin typeface="Times New Roman" panose="02020603050405020304" pitchFamily="18" charset="0"/>
                <a:cs typeface="Times New Roman" panose="02020603050405020304" pitchFamily="18" charset="0"/>
              </a:rPr>
              <a:t>18</a:t>
            </a:fld>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68356A7-B4CB-049F-88ED-6D23442CDAD3}"/>
              </a:ext>
            </a:extLst>
          </p:cNvPr>
          <p:cNvSpPr txBox="1"/>
          <p:nvPr/>
        </p:nvSpPr>
        <p:spPr>
          <a:xfrm>
            <a:off x="169333" y="1151465"/>
            <a:ext cx="11184467" cy="4832092"/>
          </a:xfrm>
          <a:prstGeom prst="rect">
            <a:avLst/>
          </a:prstGeom>
          <a:noFill/>
        </p:spPr>
        <p:txBody>
          <a:bodyPr wrap="square" rtlCol="0">
            <a:spAutoFit/>
          </a:bodyPr>
          <a:lstStyle/>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1. IEEE contributors, “Empirical Study of Most Popular PHP Frameworks”,</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2023. Discusses PHP frameworks (e.g., Laravel, CodeIgniter, Symfony) and</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proposes a PHP framework for improving modularity and performance.</a:t>
            </a:r>
          </a:p>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2. Xiaoming Chen, Jian Zhang, “The Applications of PHP, HTML, and MySQL</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in Development of Website – Query Function”, 2023. Explores PHP's</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integration with databases and web interfaces.</a:t>
            </a:r>
          </a:p>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3. Helene L. Teitelbaum, “Resource Sharing Platforms in the Digital Era”,</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2023. Provides strategies for developing robust resource-sharing platforms</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using open-source PHP.</a:t>
            </a:r>
          </a:p>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4. IEEE contributors, “A Systematic Review of Collaborative Digital</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Platforms”, 2023. Explores PHP and Angular for designing platforms that</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enhance digital collaboration and resource sharing.</a:t>
            </a:r>
          </a:p>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5. Faculty of Language Studies and Human Development, “An Urban and</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Rural Educational Resource Sharing and Exchange Platform Based on</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Cloud Platform Access Technology”, 2021. Proposes a cloud-based</a:t>
            </a:r>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educational resource-sharing platform to connect urban and rural schools.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740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15F5B4-B5C0-766A-1238-16EF1D103F2B}"/>
              </a:ext>
            </a:extLst>
          </p:cNvPr>
          <p:cNvSpPr/>
          <p:nvPr/>
        </p:nvSpPr>
        <p:spPr>
          <a:xfrm>
            <a:off x="1445343" y="2505671"/>
            <a:ext cx="8829368" cy="923330"/>
          </a:xfrm>
          <a:prstGeom prst="rect">
            <a:avLst/>
          </a:prstGeom>
          <a:noFill/>
        </p:spPr>
        <p:txBody>
          <a:bodyPr wrap="square" lIns="91440" tIns="45720" rIns="91440" bIns="45720">
            <a:spAutoFit/>
          </a:bodyPr>
          <a:lstStyle/>
          <a:p>
            <a:pPr algn="ctr"/>
            <a:r>
              <a:rPr lang="en-US" sz="5400" b="1" dirty="0">
                <a:ln w="0"/>
                <a:solidFill>
                  <a:schemeClr val="accent1"/>
                </a:solidFill>
                <a:effectLst>
                  <a:outerShdw blurRad="38100" dist="25400" dir="5400000" algn="ctr" rotWithShape="0">
                    <a:srgbClr val="6E747A">
                      <a:alpha val="43000"/>
                    </a:srgbClr>
                  </a:outerShdw>
                </a:effectLst>
              </a:rPr>
              <a:t>Thankyou</a:t>
            </a:r>
          </a:p>
        </p:txBody>
      </p:sp>
      <p:sp>
        <p:nvSpPr>
          <p:cNvPr id="3" name="Footer Placeholder 2">
            <a:extLst>
              <a:ext uri="{FF2B5EF4-FFF2-40B4-BE49-F238E27FC236}">
                <a16:creationId xmlns:a16="http://schemas.microsoft.com/office/drawing/2014/main" id="{AFF69CCC-70CC-99FF-DBDA-57EEBB1B62A2}"/>
              </a:ext>
            </a:extLst>
          </p:cNvPr>
          <p:cNvSpPr>
            <a:spLocks noGrp="1"/>
          </p:cNvSpPr>
          <p:nvPr>
            <p:ph type="ftr" sz="quarter" idx="11"/>
          </p:nvPr>
        </p:nvSpPr>
        <p:spPr/>
        <p:txBody>
          <a:bodyPr/>
          <a:lstStyle/>
          <a:p>
            <a:r>
              <a:rPr lang="en-US"/>
              <a:t>Arvind Gavali College Of Engineering Satara</a:t>
            </a:r>
            <a:endParaRPr lang="en-IN"/>
          </a:p>
        </p:txBody>
      </p:sp>
      <p:sp>
        <p:nvSpPr>
          <p:cNvPr id="4" name="Slide Number Placeholder 3">
            <a:extLst>
              <a:ext uri="{FF2B5EF4-FFF2-40B4-BE49-F238E27FC236}">
                <a16:creationId xmlns:a16="http://schemas.microsoft.com/office/drawing/2014/main" id="{EDE60310-ACB1-23B0-661F-A3CAF494230E}"/>
              </a:ext>
            </a:extLst>
          </p:cNvPr>
          <p:cNvSpPr>
            <a:spLocks noGrp="1"/>
          </p:cNvSpPr>
          <p:nvPr>
            <p:ph type="sldNum" sz="quarter" idx="12"/>
          </p:nvPr>
        </p:nvSpPr>
        <p:spPr/>
        <p:txBody>
          <a:bodyPr/>
          <a:lstStyle/>
          <a:p>
            <a:fld id="{964AD57C-64C5-4FF2-B9F5-1882527D3238}" type="slidenum">
              <a:rPr lang="en-IN" smtClean="0"/>
              <a:t>19</a:t>
            </a:fld>
            <a:endParaRPr lang="en-IN"/>
          </a:p>
        </p:txBody>
      </p:sp>
    </p:spTree>
    <p:extLst>
      <p:ext uri="{BB962C8B-B14F-4D97-AF65-F5344CB8AC3E}">
        <p14:creationId xmlns:p14="http://schemas.microsoft.com/office/powerpoint/2010/main" val="35347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118478-7305-7F56-4B99-66EBEB4A0A1B}"/>
              </a:ext>
            </a:extLst>
          </p:cNvPr>
          <p:cNvSpPr/>
          <p:nvPr/>
        </p:nvSpPr>
        <p:spPr>
          <a:xfrm>
            <a:off x="0" y="0"/>
            <a:ext cx="12192000" cy="944309"/>
          </a:xfrm>
          <a:prstGeom prst="rect">
            <a:avLst/>
          </a:prstGeom>
          <a:solidFill>
            <a:schemeClr val="accent6">
              <a:lumMod val="40000"/>
              <a:lumOff val="60000"/>
            </a:schemeClr>
          </a:solidFill>
          <a:ln>
            <a:solidFill>
              <a:schemeClr val="tx1"/>
            </a:solid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0" y="241321"/>
            <a:ext cx="12192000" cy="338554"/>
          </a:xfrm>
          <a:prstGeom prst="rect">
            <a:avLst/>
          </a:prstGeom>
          <a:noFill/>
          <a:ln>
            <a:noFill/>
          </a:ln>
        </p:spPr>
        <p:txBody>
          <a:bodyPr wrap="square" rtlCol="0">
            <a:spAutoFit/>
          </a:bodyPr>
          <a:lstStyle/>
          <a:p>
            <a:pPr algn="ctr"/>
            <a:r>
              <a:rPr lang="en-US" sz="1600" b="1" dirty="0">
                <a:solidFill>
                  <a:srgbClr val="FF0000"/>
                </a:solidFill>
                <a:latin typeface="Times New Roman" panose="02020603050405020304" pitchFamily="18" charset="0"/>
                <a:cs typeface="Times New Roman" panose="02020603050405020304" pitchFamily="18" charset="0"/>
              </a:rPr>
              <a:t>Agenda</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561704" y="1423851"/>
            <a:ext cx="10567851" cy="3785652"/>
          </a:xfrm>
          <a:prstGeom prst="rect">
            <a:avLst/>
          </a:prstGeom>
          <a:noFill/>
        </p:spPr>
        <p:txBody>
          <a:bodyPr wrap="square" rtlCol="0">
            <a:spAutoFit/>
          </a:bodyPr>
          <a:lstStyle/>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Introduction</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Problem Statement</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Solution</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 features</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Objective of The Proposed Work</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Literature Review</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Methodology  </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Software requirements</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Hardware requirements</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Result and discussion</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Cost Estimation</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Conclusion</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Future Scope</a:t>
            </a:r>
          </a:p>
          <a:p>
            <a:pPr marL="342891" indent="-34289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References</a:t>
            </a:r>
          </a:p>
          <a:p>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16BEB41-0C22-8343-7931-1A0601376AB4}"/>
              </a:ext>
            </a:extLst>
          </p:cNvPr>
          <p:cNvSpPr>
            <a:spLocks noGrp="1"/>
          </p:cNvSpPr>
          <p:nvPr>
            <p:ph type="ftr" sz="quarter" idx="11"/>
          </p:nvPr>
        </p:nvSpPr>
        <p:spPr/>
        <p:txBody>
          <a:bodyPr/>
          <a:lstStyle/>
          <a:p>
            <a:r>
              <a:rPr lang="en-US" sz="1600">
                <a:latin typeface="Times New Roman" panose="02020603050405020304" pitchFamily="18" charset="0"/>
                <a:cs typeface="Times New Roman" panose="02020603050405020304" pitchFamily="18" charset="0"/>
              </a:rPr>
              <a:t>Arvind Gavali College Of Engineering Satara</a:t>
            </a:r>
            <a:endParaRPr lang="en-IN" sz="16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E28FB2B-E5E4-3DBE-F350-C6A2CABB9E6C}"/>
              </a:ext>
            </a:extLst>
          </p:cNvPr>
          <p:cNvSpPr>
            <a:spLocks noGrp="1"/>
          </p:cNvSpPr>
          <p:nvPr>
            <p:ph type="sldNum" sz="quarter" idx="12"/>
          </p:nvPr>
        </p:nvSpPr>
        <p:spPr/>
        <p:txBody>
          <a:bodyPr/>
          <a:lstStyle/>
          <a:p>
            <a:fld id="{964AD57C-64C5-4FF2-B9F5-1882527D3238}" type="slidenum">
              <a:rPr lang="en-IN" sz="1600" smtClean="0">
                <a:latin typeface="Times New Roman" panose="02020603050405020304" pitchFamily="18" charset="0"/>
                <a:cs typeface="Times New Roman" panose="02020603050405020304" pitchFamily="18" charset="0"/>
              </a:rPr>
              <a:t>2</a:t>
            </a:fld>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00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4F5336-77BB-328A-1EB6-5DCB2CFE0AA2}"/>
              </a:ext>
            </a:extLst>
          </p:cNvPr>
          <p:cNvSpPr/>
          <p:nvPr/>
        </p:nvSpPr>
        <p:spPr>
          <a:xfrm>
            <a:off x="0" y="0"/>
            <a:ext cx="12191998" cy="962025"/>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solidFill>
                <a:schemeClr val="accent6">
                  <a:lumMod val="40000"/>
                  <a:lumOff val="6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 y="378824"/>
            <a:ext cx="12191999" cy="338554"/>
          </a:xfrm>
          <a:prstGeom prst="rect">
            <a:avLst/>
          </a:prstGeom>
          <a:noFill/>
        </p:spPr>
        <p:txBody>
          <a:bodyPr wrap="square" rtlCol="0">
            <a:spAutoFit/>
          </a:bodyPr>
          <a:lstStyle/>
          <a:p>
            <a:pPr algn="ctr"/>
            <a:r>
              <a:rPr lang="en-US" sz="1600" b="1" dirty="0">
                <a:solidFill>
                  <a:srgbClr val="FF0000"/>
                </a:solidFill>
                <a:latin typeface="Times New Roman" panose="02020603050405020304" pitchFamily="18" charset="0"/>
                <a:cs typeface="Times New Roman" panose="02020603050405020304" pitchFamily="18" charset="0"/>
              </a:rPr>
              <a:t>Introduction</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345474"/>
            <a:ext cx="11678195" cy="304698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In today's digital age, the need for efficient and collaborative tools for sharing and managing notes is paramount.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Whether it's for educational purposes, professional meetings, or personal organization, having a platform that facilitates seamless note-sharing can greatly enhance productivity and collaboration.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Resource Sharing Application is designed to fulfill this need by providing a user-friendly and feature-rich environment for creating, sharing, and collaborating on notes in real-time.</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Our application can help the students to get the notes when they can enroll in our application then they will be able to get the access to the notes and they can download the notes from our site .</a:t>
            </a:r>
          </a:p>
          <a:p>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04DCEED-E7E7-07D7-CBDB-2474F7A7D663}"/>
              </a:ext>
            </a:extLst>
          </p:cNvPr>
          <p:cNvSpPr>
            <a:spLocks noGrp="1"/>
          </p:cNvSpPr>
          <p:nvPr>
            <p:ph type="ftr" sz="quarter" idx="11"/>
          </p:nvPr>
        </p:nvSpPr>
        <p:spPr/>
        <p:txBody>
          <a:bodyPr/>
          <a:lstStyle/>
          <a:p>
            <a:r>
              <a:rPr lang="en-US" sz="1600">
                <a:latin typeface="Times New Roman" panose="02020603050405020304" pitchFamily="18" charset="0"/>
                <a:cs typeface="Times New Roman" panose="02020603050405020304" pitchFamily="18" charset="0"/>
              </a:rPr>
              <a:t>Arvind Gavali College Of Engineering Satara</a:t>
            </a:r>
            <a:endParaRPr lang="en-IN" sz="16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E0B55F5-3F16-DCB0-7463-593A523C5E57}"/>
              </a:ext>
            </a:extLst>
          </p:cNvPr>
          <p:cNvSpPr>
            <a:spLocks noGrp="1"/>
          </p:cNvSpPr>
          <p:nvPr>
            <p:ph type="sldNum" sz="quarter" idx="12"/>
          </p:nvPr>
        </p:nvSpPr>
        <p:spPr/>
        <p:txBody>
          <a:bodyPr/>
          <a:lstStyle/>
          <a:p>
            <a:fld id="{964AD57C-64C5-4FF2-B9F5-1882527D3238}" type="slidenum">
              <a:rPr lang="en-IN" sz="1600" smtClean="0">
                <a:latin typeface="Times New Roman" panose="02020603050405020304" pitchFamily="18" charset="0"/>
                <a:cs typeface="Times New Roman" panose="02020603050405020304" pitchFamily="18" charset="0"/>
              </a:rPr>
              <a:t>3</a:t>
            </a:fld>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41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A18114-B4F7-ACDA-5199-BC0584AF3FC2}"/>
              </a:ext>
            </a:extLst>
          </p:cNvPr>
          <p:cNvSpPr/>
          <p:nvPr/>
        </p:nvSpPr>
        <p:spPr>
          <a:xfrm>
            <a:off x="-10886" y="1057"/>
            <a:ext cx="12192000" cy="1066800"/>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 name="TextBox 1"/>
          <p:cNvSpPr txBox="1"/>
          <p:nvPr/>
        </p:nvSpPr>
        <p:spPr>
          <a:xfrm>
            <a:off x="10886" y="302567"/>
            <a:ext cx="12192000" cy="338554"/>
          </a:xfrm>
          <a:prstGeom prst="rect">
            <a:avLst/>
          </a:prstGeom>
          <a:noFill/>
        </p:spPr>
        <p:txBody>
          <a:bodyPr wrap="square" rtlCol="0">
            <a:spAutoFit/>
          </a:bodyPr>
          <a:lstStyle/>
          <a:p>
            <a:pPr algn="ctr"/>
            <a:r>
              <a:rPr lang="en-US" sz="1600" b="1" dirty="0">
                <a:solidFill>
                  <a:srgbClr val="FF0000"/>
                </a:solidFill>
                <a:latin typeface="Times New Roman" panose="02020603050405020304" pitchFamily="18" charset="0"/>
                <a:cs typeface="Times New Roman" panose="02020603050405020304" pitchFamily="18" charset="0"/>
              </a:rPr>
              <a:t>Problem Statement</a:t>
            </a:r>
            <a:endParaRPr lang="en-IN" sz="16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40081" y="1214847"/>
            <a:ext cx="10933611" cy="501675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today's fast-paced and interconnected world, the need for efficient note-sharing platforms has become increasingly crucial. However, existing solutions often lack key features or suffer from usability issues, hindering effective collaboration and productivity. The Notes Sharing Application aims to address these challenges by providing a comprehensive solution that caters to the following problems:</a:t>
            </a:r>
          </a:p>
          <a:p>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Inefficient Resource Sharing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Personalization</a:t>
            </a: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Collaboration Features</a:t>
            </a: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4"/>
            </a:pPr>
            <a:r>
              <a:rPr lang="en-US" altLang="en-US" sz="1600" b="1" dirty="0">
                <a:latin typeface="Times New Roman" panose="02020603050405020304" pitchFamily="18" charset="0"/>
                <a:cs typeface="Times New Roman" panose="02020603050405020304" pitchFamily="18" charset="0"/>
              </a:rPr>
              <a:t> Fragmented User Experience</a:t>
            </a:r>
            <a:r>
              <a:rPr lang="en-US" altLang="en-US" sz="1600" dirty="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5"/>
            </a:pPr>
            <a:r>
              <a:rPr lang="en-US" altLang="en-US" sz="1600" b="1" dirty="0">
                <a:latin typeface="Times New Roman" panose="02020603050405020304" pitchFamily="18" charset="0"/>
                <a:cs typeface="Times New Roman" panose="02020603050405020304" pitchFamily="18" charset="0"/>
              </a:rPr>
              <a:t> Security Concerns</a:t>
            </a:r>
            <a:r>
              <a:rPr lang="en-US" altLang="en-US" sz="1600" dirty="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6"/>
            </a:pPr>
            <a:r>
              <a:rPr lang="en-US" altLang="en-US" sz="1600" b="1" dirty="0">
                <a:latin typeface="Times New Roman" panose="02020603050405020304" pitchFamily="18" charset="0"/>
                <a:cs typeface="Times New Roman" panose="02020603050405020304" pitchFamily="18" charset="0"/>
              </a:rPr>
              <a:t> Inability to Rate or Evaluate Resources</a:t>
            </a:r>
            <a:r>
              <a:rPr lang="en-US" altLang="en-US" sz="1600" dirty="0">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7"/>
            </a:pPr>
            <a:r>
              <a:rPr lang="en-US" altLang="en-US" sz="1600" b="1" dirty="0">
                <a:latin typeface="Times New Roman" panose="02020603050405020304" pitchFamily="18" charset="0"/>
                <a:cs typeface="Times New Roman" panose="02020603050405020304" pitchFamily="18" charset="0"/>
              </a:rPr>
              <a:t> Lack of Advanced Technology Integration</a:t>
            </a:r>
            <a:r>
              <a:rPr lang="en-US" alt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70FC2B6-00F5-0D85-5FEB-A445B1B89D53}"/>
              </a:ext>
            </a:extLst>
          </p:cNvPr>
          <p:cNvSpPr>
            <a:spLocks noGrp="1"/>
          </p:cNvSpPr>
          <p:nvPr>
            <p:ph type="ftr" sz="quarter" idx="11"/>
          </p:nvPr>
        </p:nvSpPr>
        <p:spPr/>
        <p:txBody>
          <a:bodyPr/>
          <a:lstStyle/>
          <a:p>
            <a:r>
              <a:rPr lang="en-US" sz="1600">
                <a:latin typeface="Times New Roman" panose="02020603050405020304" pitchFamily="18" charset="0"/>
                <a:cs typeface="Times New Roman" panose="02020603050405020304" pitchFamily="18" charset="0"/>
              </a:rPr>
              <a:t>Arvind Gavali College Of Engineering Satara</a:t>
            </a:r>
            <a:endParaRPr lang="en-IN" sz="16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33EB02C-72EC-6E5D-CE12-62DB4B3955E3}"/>
              </a:ext>
            </a:extLst>
          </p:cNvPr>
          <p:cNvSpPr>
            <a:spLocks noGrp="1"/>
          </p:cNvSpPr>
          <p:nvPr>
            <p:ph type="sldNum" sz="quarter" idx="12"/>
          </p:nvPr>
        </p:nvSpPr>
        <p:spPr/>
        <p:txBody>
          <a:bodyPr/>
          <a:lstStyle/>
          <a:p>
            <a:fld id="{964AD57C-64C5-4FF2-B9F5-1882527D3238}" type="slidenum">
              <a:rPr lang="en-IN" sz="1600" smtClean="0">
                <a:latin typeface="Times New Roman" panose="02020603050405020304" pitchFamily="18" charset="0"/>
                <a:cs typeface="Times New Roman" panose="02020603050405020304" pitchFamily="18" charset="0"/>
              </a:rPr>
              <a:t>4</a:t>
            </a:fld>
            <a:endParaRPr lang="en-IN" sz="160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7C4F840D-F116-1BA0-E0A5-7172EDC47CC9}"/>
              </a:ext>
            </a:extLst>
          </p:cNvPr>
          <p:cNvSpPr>
            <a:spLocks noChangeArrowheads="1"/>
          </p:cNvSpPr>
          <p:nvPr/>
        </p:nvSpPr>
        <p:spPr bwMode="auto">
          <a:xfrm>
            <a:off x="719667" y="3974812"/>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210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FB0BE8-C68B-1912-C60C-06312A875802}"/>
              </a:ext>
            </a:extLst>
          </p:cNvPr>
          <p:cNvSpPr>
            <a:spLocks noGrp="1"/>
          </p:cNvSpPr>
          <p:nvPr>
            <p:ph type="ftr" sz="quarter" idx="11"/>
          </p:nvPr>
        </p:nvSpPr>
        <p:spPr/>
        <p:txBody>
          <a:bodyPr/>
          <a:lstStyle/>
          <a:p>
            <a:r>
              <a:rPr lang="en-US"/>
              <a:t>Arvind Gavali College Of Engineering Satara</a:t>
            </a:r>
            <a:endParaRPr lang="en-IN"/>
          </a:p>
        </p:txBody>
      </p:sp>
      <p:sp>
        <p:nvSpPr>
          <p:cNvPr id="3" name="Slide Number Placeholder 2">
            <a:extLst>
              <a:ext uri="{FF2B5EF4-FFF2-40B4-BE49-F238E27FC236}">
                <a16:creationId xmlns:a16="http://schemas.microsoft.com/office/drawing/2014/main" id="{F2913F7D-2ACA-22D4-5F33-F1F7A57FE1DE}"/>
              </a:ext>
            </a:extLst>
          </p:cNvPr>
          <p:cNvSpPr>
            <a:spLocks noGrp="1"/>
          </p:cNvSpPr>
          <p:nvPr>
            <p:ph type="sldNum" sz="quarter" idx="12"/>
          </p:nvPr>
        </p:nvSpPr>
        <p:spPr/>
        <p:txBody>
          <a:bodyPr/>
          <a:lstStyle/>
          <a:p>
            <a:fld id="{964AD57C-64C5-4FF2-B9F5-1882527D3238}" type="slidenum">
              <a:rPr lang="en-IN" smtClean="0"/>
              <a:t>5</a:t>
            </a:fld>
            <a:endParaRPr lang="en-IN"/>
          </a:p>
        </p:txBody>
      </p:sp>
      <p:sp>
        <p:nvSpPr>
          <p:cNvPr id="4" name="Rectangle 3">
            <a:extLst>
              <a:ext uri="{FF2B5EF4-FFF2-40B4-BE49-F238E27FC236}">
                <a16:creationId xmlns:a16="http://schemas.microsoft.com/office/drawing/2014/main" id="{03FC845A-FE30-389A-0462-F74BEA95BAAA}"/>
              </a:ext>
            </a:extLst>
          </p:cNvPr>
          <p:cNvSpPr/>
          <p:nvPr/>
        </p:nvSpPr>
        <p:spPr>
          <a:xfrm>
            <a:off x="0" y="0"/>
            <a:ext cx="12276667" cy="1083733"/>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E575875-06A7-B894-14C8-C756EB340FB7}"/>
              </a:ext>
            </a:extLst>
          </p:cNvPr>
          <p:cNvSpPr txBox="1"/>
          <p:nvPr/>
        </p:nvSpPr>
        <p:spPr>
          <a:xfrm>
            <a:off x="5567075" y="228357"/>
            <a:ext cx="1854201" cy="400110"/>
          </a:xfrm>
          <a:prstGeom prst="rect">
            <a:avLst/>
          </a:prstGeom>
          <a:noFill/>
        </p:spPr>
        <p:txBody>
          <a:bodyPr wrap="square" rtlCol="0">
            <a:spAutoFit/>
          </a:bodyPr>
          <a:lstStyle/>
          <a:p>
            <a:r>
              <a:rPr lang="en-IN" sz="2000" b="1" dirty="0">
                <a:solidFill>
                  <a:srgbClr val="FF0000"/>
                </a:solidFill>
              </a:rPr>
              <a:t>Solution</a:t>
            </a:r>
          </a:p>
        </p:txBody>
      </p:sp>
      <p:sp>
        <p:nvSpPr>
          <p:cNvPr id="10" name="Rectangle 1">
            <a:extLst>
              <a:ext uri="{FF2B5EF4-FFF2-40B4-BE49-F238E27FC236}">
                <a16:creationId xmlns:a16="http://schemas.microsoft.com/office/drawing/2014/main" id="{6E9369CB-B527-55AF-F04A-42F0B8FD9213}"/>
              </a:ext>
            </a:extLst>
          </p:cNvPr>
          <p:cNvSpPr>
            <a:spLocks noChangeArrowheads="1"/>
          </p:cNvSpPr>
          <p:nvPr/>
        </p:nvSpPr>
        <p:spPr bwMode="auto">
          <a:xfrm>
            <a:off x="0" y="1329953"/>
            <a:ext cx="1186591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Resource Sharing Platform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 an organized, user-friendly system for easy uploading, sharing, and accessing of educational resources.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Integrate AI and machine learning to offer customized resource suggestions based on students’ preferences and activity.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Collaboration Features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Enable peer reviews, discussions, and feedback on resources to foster a collaborative learning environment.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Intuitive User Interface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Design a simple, intuitive interface to ensure an easy and smooth user experience for all students.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Measures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robust security protocols, including data encryption and secure login methods, to protect user data and shared resources.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and Categorization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AI for improved search functionality, auto-categorization of resources, and predictive suggestions based on user behavior.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3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0003D9-53BF-C0C9-4D9A-D7852338DE4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Arvind Gavali College Of Engineering Satara</a:t>
            </a:r>
            <a:endParaRPr lang="en-IN">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8930BE9-89CC-0EE5-2650-025128F85118}"/>
              </a:ext>
            </a:extLst>
          </p:cNvPr>
          <p:cNvSpPr>
            <a:spLocks noGrp="1"/>
          </p:cNvSpPr>
          <p:nvPr>
            <p:ph type="sldNum" sz="quarter" idx="12"/>
          </p:nvPr>
        </p:nvSpPr>
        <p:spPr/>
        <p:txBody>
          <a:bodyPr/>
          <a:lstStyle/>
          <a:p>
            <a:fld id="{964AD57C-64C5-4FF2-B9F5-1882527D3238}" type="slidenum">
              <a:rPr lang="en-IN" smtClean="0">
                <a:latin typeface="Times New Roman" panose="02020603050405020304" pitchFamily="18" charset="0"/>
                <a:cs typeface="Times New Roman" panose="02020603050405020304" pitchFamily="18" charset="0"/>
              </a:rPr>
              <a:t>6</a:t>
            </a:fld>
            <a:endParaRPr lang="en-IN">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1338B17-6144-49FF-3033-B9A1CE14EF0D}"/>
              </a:ext>
            </a:extLst>
          </p:cNvPr>
          <p:cNvSpPr/>
          <p:nvPr/>
        </p:nvSpPr>
        <p:spPr>
          <a:xfrm>
            <a:off x="0" y="0"/>
            <a:ext cx="12192000" cy="1026695"/>
          </a:xfrm>
          <a:prstGeom prst="rect">
            <a:avLst/>
          </a:prstGeom>
          <a:solidFill>
            <a:schemeClr val="accent6">
              <a:lumMod val="40000"/>
              <a:lumOff val="60000"/>
            </a:schemeClr>
          </a:soli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7D58BC9-B1F9-8108-7CAA-2435A0B4B802}"/>
              </a:ext>
            </a:extLst>
          </p:cNvPr>
          <p:cNvSpPr txBox="1"/>
          <p:nvPr/>
        </p:nvSpPr>
        <p:spPr>
          <a:xfrm>
            <a:off x="5044529" y="219973"/>
            <a:ext cx="4299284"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Key Features</a:t>
            </a:r>
          </a:p>
        </p:txBody>
      </p:sp>
      <p:sp>
        <p:nvSpPr>
          <p:cNvPr id="7" name="Rectangle 1">
            <a:extLst>
              <a:ext uri="{FF2B5EF4-FFF2-40B4-BE49-F238E27FC236}">
                <a16:creationId xmlns:a16="http://schemas.microsoft.com/office/drawing/2014/main" id="{534E7985-2339-CE71-A932-5852F471A9D5}"/>
              </a:ext>
            </a:extLst>
          </p:cNvPr>
          <p:cNvSpPr>
            <a:spLocks noChangeArrowheads="1"/>
          </p:cNvSpPr>
          <p:nvPr/>
        </p:nvSpPr>
        <p:spPr bwMode="auto">
          <a:xfrm>
            <a:off x="337546" y="2527758"/>
            <a:ext cx="941396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Registration and Authentication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Uploading and Management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Functionality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 Handling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cs typeface="Times New Roman" panose="02020603050405020304" pitchFamily="18" charset="0"/>
              </a:rPr>
              <a:t> Notification System </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Mobile-Responsive Interface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Panel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600" dirty="0">
                <a:latin typeface="Times New Roman" panose="02020603050405020304" pitchFamily="18" charset="0"/>
                <a:cs typeface="Times New Roman" panose="02020603050405020304" pitchFamily="18" charset="0"/>
              </a:rPr>
              <a:t>User panel </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Categorization and Tagging</a:t>
            </a:r>
          </a:p>
        </p:txBody>
      </p:sp>
      <p:graphicFrame>
        <p:nvGraphicFramePr>
          <p:cNvPr id="8" name="Diagram 7">
            <a:extLst>
              <a:ext uri="{FF2B5EF4-FFF2-40B4-BE49-F238E27FC236}">
                <a16:creationId xmlns:a16="http://schemas.microsoft.com/office/drawing/2014/main" id="{773CEE83-BB14-5E6D-8CD3-562AD72695E9}"/>
              </a:ext>
            </a:extLst>
          </p:cNvPr>
          <p:cNvGraphicFramePr/>
          <p:nvPr>
            <p:extLst>
              <p:ext uri="{D42A27DB-BD31-4B8C-83A1-F6EECF244321}">
                <p14:modId xmlns:p14="http://schemas.microsoft.com/office/powerpoint/2010/main" val="1464555362"/>
              </p:ext>
            </p:extLst>
          </p:nvPr>
        </p:nvGraphicFramePr>
        <p:xfrm>
          <a:off x="337546" y="1134533"/>
          <a:ext cx="11516910" cy="3158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42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E36535-A9F6-104F-6670-0CC633C6BD01}"/>
              </a:ext>
            </a:extLst>
          </p:cNvPr>
          <p:cNvSpPr/>
          <p:nvPr/>
        </p:nvSpPr>
        <p:spPr>
          <a:xfrm>
            <a:off x="0" y="0"/>
            <a:ext cx="12258675" cy="9390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06679" y="238704"/>
            <a:ext cx="12192000" cy="461665"/>
          </a:xfrm>
          <a:prstGeom prst="rect">
            <a:avLst/>
          </a:prstGeom>
          <a:noFill/>
        </p:spPr>
        <p:txBody>
          <a:bodyPr wrap="square" rtlCol="0">
            <a:spAutoFit/>
          </a:bodyPr>
          <a:lstStyle/>
          <a:p>
            <a:pPr algn="ctr"/>
            <a:r>
              <a:rPr lang="en-US" sz="2400" b="1" dirty="0">
                <a:solidFill>
                  <a:srgbClr val="FF0000"/>
                </a:solidFill>
              </a:rPr>
              <a:t>Objective Of The Proposed Work</a:t>
            </a:r>
            <a:endParaRPr lang="en-IN" sz="2400" b="1" dirty="0">
              <a:solidFill>
                <a:srgbClr val="FF0000"/>
              </a:solidFill>
            </a:endParaRPr>
          </a:p>
        </p:txBody>
      </p:sp>
      <p:sp>
        <p:nvSpPr>
          <p:cNvPr id="3" name="TextBox 2"/>
          <p:cNvSpPr txBox="1"/>
          <p:nvPr/>
        </p:nvSpPr>
        <p:spPr>
          <a:xfrm>
            <a:off x="222070" y="1293223"/>
            <a:ext cx="11534503" cy="304698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Facilitate Seamless Collaboration</a:t>
            </a:r>
            <a:r>
              <a:rPr lang="en-US" sz="1600" dirty="0">
                <a:latin typeface="Times New Roman" panose="02020603050405020304" pitchFamily="18" charset="0"/>
                <a:cs typeface="Times New Roman" panose="02020603050405020304" pitchFamily="18" charset="0"/>
              </a:rPr>
              <a:t>: The primary objective of the application is to provide a platform where users can easily collaborate on notes in real-time. This includes features such as simultaneous editing, commenting, and version control to ensure that teams can work together efficiently.</a:t>
            </a:r>
          </a:p>
          <a:p>
            <a:r>
              <a:rPr lang="en-US" sz="1600" b="1" dirty="0">
                <a:latin typeface="Times New Roman" panose="02020603050405020304" pitchFamily="18" charset="0"/>
                <a:cs typeface="Times New Roman" panose="02020603050405020304" pitchFamily="18" charset="0"/>
              </a:rPr>
              <a:t>Enhance Productivity</a:t>
            </a:r>
            <a:r>
              <a:rPr lang="en-US" sz="1600" dirty="0">
                <a:latin typeface="Times New Roman" panose="02020603050405020304" pitchFamily="18" charset="0"/>
                <a:cs typeface="Times New Roman" panose="02020603050405020304" pitchFamily="18" charset="0"/>
              </a:rPr>
              <a:t>: The application aims to streamline the note-taking process and eliminate inefficiencies associated with traditional methods. By offering a centralized platform for creating, sharing, and organizing notes, users can save time and focus more on their tasks.</a:t>
            </a:r>
          </a:p>
          <a:p>
            <a:r>
              <a:rPr lang="en-US" sz="1600" b="1" dirty="0">
                <a:latin typeface="Times New Roman" panose="02020603050405020304" pitchFamily="18" charset="0"/>
                <a:cs typeface="Times New Roman" panose="02020603050405020304" pitchFamily="18" charset="0"/>
              </a:rPr>
              <a:t>Ensure Security and Privacy</a:t>
            </a:r>
            <a:r>
              <a:rPr lang="en-US" sz="1600" dirty="0">
                <a:latin typeface="Times New Roman" panose="02020603050405020304" pitchFamily="18" charset="0"/>
                <a:cs typeface="Times New Roman" panose="02020603050405020304" pitchFamily="18" charset="0"/>
              </a:rPr>
              <a:t>: Security is a paramount concern for users when sharing sensitive information. The application aims to provide robust security measures to protect user data and ensure that notes are accessible only to authorized individuals or groups.</a:t>
            </a:r>
          </a:p>
          <a:p>
            <a:r>
              <a:rPr lang="en-US" sz="1600" b="1" dirty="0">
                <a:latin typeface="Times New Roman" panose="02020603050405020304" pitchFamily="18" charset="0"/>
                <a:cs typeface="Times New Roman" panose="02020603050405020304" pitchFamily="18" charset="0"/>
              </a:rPr>
              <a:t>Offer Advanced Note Management Features</a:t>
            </a:r>
            <a:r>
              <a:rPr lang="en-US" sz="1600" dirty="0">
                <a:latin typeface="Times New Roman" panose="02020603050405020304" pitchFamily="18" charset="0"/>
                <a:cs typeface="Times New Roman" panose="02020603050405020304" pitchFamily="18" charset="0"/>
              </a:rPr>
              <a:t>: The application aims to provide comprehensive note management features, including organization, search, and customization options. Users should be able to categorize notes, tag them for easy retrieval, and quickly search through their entire note library.</a:t>
            </a:r>
          </a:p>
          <a:p>
            <a:r>
              <a:rPr lang="en-US" sz="1600" b="1" dirty="0">
                <a:latin typeface="Times New Roman" panose="02020603050405020304" pitchFamily="18" charset="0"/>
                <a:cs typeface="Times New Roman" panose="02020603050405020304" pitchFamily="18" charset="0"/>
              </a:rPr>
              <a:t>Ensure Reliability and Performance</a:t>
            </a:r>
            <a:r>
              <a:rPr lang="en-US" sz="1600" dirty="0">
                <a:latin typeface="Times New Roman" panose="02020603050405020304" pitchFamily="18" charset="0"/>
                <a:cs typeface="Times New Roman" panose="02020603050405020304" pitchFamily="18" charset="0"/>
              </a:rPr>
              <a:t>: A key objective is to ensure that the application is reliable, stable, and performs well under various conditions. This involves rigorous testing, optimization, and ongoing maintenance to provide a seamless user experience.</a:t>
            </a:r>
            <a:endParaRPr lang="en-IN"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3388E3B-7168-DBE8-88C0-0D637417387A}"/>
              </a:ext>
            </a:extLst>
          </p:cNvPr>
          <p:cNvSpPr>
            <a:spLocks noGrp="1"/>
          </p:cNvSpPr>
          <p:nvPr>
            <p:ph type="ftr" sz="quarter" idx="11"/>
          </p:nvPr>
        </p:nvSpPr>
        <p:spPr/>
        <p:txBody>
          <a:bodyPr/>
          <a:lstStyle/>
          <a:p>
            <a:r>
              <a:rPr lang="en-US"/>
              <a:t>Arvind Gavali College Of Engineering Satara</a:t>
            </a:r>
            <a:endParaRPr lang="en-IN"/>
          </a:p>
        </p:txBody>
      </p:sp>
      <p:sp>
        <p:nvSpPr>
          <p:cNvPr id="5" name="Slide Number Placeholder 4">
            <a:extLst>
              <a:ext uri="{FF2B5EF4-FFF2-40B4-BE49-F238E27FC236}">
                <a16:creationId xmlns:a16="http://schemas.microsoft.com/office/drawing/2014/main" id="{167F7EF0-8E91-D092-4DCD-1A4ECE995732}"/>
              </a:ext>
            </a:extLst>
          </p:cNvPr>
          <p:cNvSpPr>
            <a:spLocks noGrp="1"/>
          </p:cNvSpPr>
          <p:nvPr>
            <p:ph type="sldNum" sz="quarter" idx="12"/>
          </p:nvPr>
        </p:nvSpPr>
        <p:spPr/>
        <p:txBody>
          <a:bodyPr/>
          <a:lstStyle/>
          <a:p>
            <a:fld id="{964AD57C-64C5-4FF2-B9F5-1882527D3238}" type="slidenum">
              <a:rPr lang="en-IN" smtClean="0"/>
              <a:t>7</a:t>
            </a:fld>
            <a:endParaRPr lang="en-IN"/>
          </a:p>
        </p:txBody>
      </p:sp>
    </p:spTree>
    <p:extLst>
      <p:ext uri="{BB962C8B-B14F-4D97-AF65-F5344CB8AC3E}">
        <p14:creationId xmlns:p14="http://schemas.microsoft.com/office/powerpoint/2010/main" val="232285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F24EA5-7280-EC9E-C569-B4C86A90A26D}"/>
              </a:ext>
            </a:extLst>
          </p:cNvPr>
          <p:cNvSpPr/>
          <p:nvPr/>
        </p:nvSpPr>
        <p:spPr>
          <a:xfrm>
            <a:off x="0" y="0"/>
            <a:ext cx="12192000" cy="84765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3633650" y="183505"/>
            <a:ext cx="4924697" cy="461665"/>
          </a:xfrm>
          <a:prstGeom prst="rect">
            <a:avLst/>
          </a:prstGeom>
          <a:noFill/>
        </p:spPr>
        <p:txBody>
          <a:bodyPr wrap="square" rtlCol="0">
            <a:spAutoFit/>
          </a:bodyPr>
          <a:lstStyle/>
          <a:p>
            <a:pPr algn="ctr"/>
            <a:r>
              <a:rPr lang="en-US" sz="2400" b="1" dirty="0">
                <a:solidFill>
                  <a:srgbClr val="FF0000"/>
                </a:solidFill>
              </a:rPr>
              <a:t>Literature</a:t>
            </a:r>
            <a:r>
              <a:rPr lang="en-US" sz="2400" dirty="0">
                <a:solidFill>
                  <a:srgbClr val="FF0000"/>
                </a:solidFill>
              </a:rPr>
              <a:t> </a:t>
            </a:r>
            <a:r>
              <a:rPr lang="en-US" sz="2400" b="1" dirty="0">
                <a:solidFill>
                  <a:srgbClr val="FF0000"/>
                </a:solidFill>
              </a:rPr>
              <a:t>Review</a:t>
            </a:r>
            <a:endParaRPr lang="en-IN" sz="2400" b="1" dirty="0">
              <a:solidFill>
                <a:srgbClr val="FF0000"/>
              </a:solidFill>
            </a:endParaRPr>
          </a:p>
        </p:txBody>
      </p:sp>
      <p:sp>
        <p:nvSpPr>
          <p:cNvPr id="5" name="Footer Placeholder 4">
            <a:extLst>
              <a:ext uri="{FF2B5EF4-FFF2-40B4-BE49-F238E27FC236}">
                <a16:creationId xmlns:a16="http://schemas.microsoft.com/office/drawing/2014/main" id="{0E817962-8C9F-A565-1C8A-430DD31E1D57}"/>
              </a:ext>
            </a:extLst>
          </p:cNvPr>
          <p:cNvSpPr>
            <a:spLocks noGrp="1"/>
          </p:cNvSpPr>
          <p:nvPr>
            <p:ph type="ftr" sz="quarter" idx="11"/>
          </p:nvPr>
        </p:nvSpPr>
        <p:spPr/>
        <p:txBody>
          <a:bodyPr/>
          <a:lstStyle/>
          <a:p>
            <a:r>
              <a:rPr lang="en-US"/>
              <a:t>Arvind Gavali College Of Engineering Satara</a:t>
            </a:r>
            <a:endParaRPr lang="en-IN"/>
          </a:p>
        </p:txBody>
      </p:sp>
      <p:sp>
        <p:nvSpPr>
          <p:cNvPr id="6" name="Slide Number Placeholder 5">
            <a:extLst>
              <a:ext uri="{FF2B5EF4-FFF2-40B4-BE49-F238E27FC236}">
                <a16:creationId xmlns:a16="http://schemas.microsoft.com/office/drawing/2014/main" id="{A57535FA-3E1B-A296-4075-9A9722343673}"/>
              </a:ext>
            </a:extLst>
          </p:cNvPr>
          <p:cNvSpPr>
            <a:spLocks noGrp="1"/>
          </p:cNvSpPr>
          <p:nvPr>
            <p:ph type="sldNum" sz="quarter" idx="12"/>
          </p:nvPr>
        </p:nvSpPr>
        <p:spPr/>
        <p:txBody>
          <a:bodyPr/>
          <a:lstStyle/>
          <a:p>
            <a:fld id="{964AD57C-64C5-4FF2-B9F5-1882527D3238}" type="slidenum">
              <a:rPr lang="en-IN" smtClean="0"/>
              <a:t>8</a:t>
            </a:fld>
            <a:endParaRPr lang="en-IN"/>
          </a:p>
        </p:txBody>
      </p:sp>
      <p:graphicFrame>
        <p:nvGraphicFramePr>
          <p:cNvPr id="8" name="Table 7">
            <a:extLst>
              <a:ext uri="{FF2B5EF4-FFF2-40B4-BE49-F238E27FC236}">
                <a16:creationId xmlns:a16="http://schemas.microsoft.com/office/drawing/2014/main" id="{FEE0244F-B3AB-6715-1701-435194D88190}"/>
              </a:ext>
            </a:extLst>
          </p:cNvPr>
          <p:cNvGraphicFramePr>
            <a:graphicFrameLocks noGrp="1"/>
          </p:cNvGraphicFramePr>
          <p:nvPr>
            <p:extLst>
              <p:ext uri="{D42A27DB-BD31-4B8C-83A1-F6EECF244321}">
                <p14:modId xmlns:p14="http://schemas.microsoft.com/office/powerpoint/2010/main" val="3727745317"/>
              </p:ext>
            </p:extLst>
          </p:nvPr>
        </p:nvGraphicFramePr>
        <p:xfrm>
          <a:off x="499534" y="847656"/>
          <a:ext cx="11235270" cy="5032179"/>
        </p:xfrm>
        <a:graphic>
          <a:graphicData uri="http://schemas.openxmlformats.org/drawingml/2006/table">
            <a:tbl>
              <a:tblPr firstRow="1" bandRow="1">
                <a:tableStyleId>{5C22544A-7EE6-4342-B048-85BDC9FD1C3A}</a:tableStyleId>
              </a:tblPr>
              <a:tblGrid>
                <a:gridCol w="2247054">
                  <a:extLst>
                    <a:ext uri="{9D8B030D-6E8A-4147-A177-3AD203B41FA5}">
                      <a16:colId xmlns:a16="http://schemas.microsoft.com/office/drawing/2014/main" val="2788454651"/>
                    </a:ext>
                  </a:extLst>
                </a:gridCol>
                <a:gridCol w="2247054">
                  <a:extLst>
                    <a:ext uri="{9D8B030D-6E8A-4147-A177-3AD203B41FA5}">
                      <a16:colId xmlns:a16="http://schemas.microsoft.com/office/drawing/2014/main" val="1997885851"/>
                    </a:ext>
                  </a:extLst>
                </a:gridCol>
                <a:gridCol w="2247054">
                  <a:extLst>
                    <a:ext uri="{9D8B030D-6E8A-4147-A177-3AD203B41FA5}">
                      <a16:colId xmlns:a16="http://schemas.microsoft.com/office/drawing/2014/main" val="1213871674"/>
                    </a:ext>
                  </a:extLst>
                </a:gridCol>
                <a:gridCol w="2247054">
                  <a:extLst>
                    <a:ext uri="{9D8B030D-6E8A-4147-A177-3AD203B41FA5}">
                      <a16:colId xmlns:a16="http://schemas.microsoft.com/office/drawing/2014/main" val="1805514481"/>
                    </a:ext>
                  </a:extLst>
                </a:gridCol>
                <a:gridCol w="2247054">
                  <a:extLst>
                    <a:ext uri="{9D8B030D-6E8A-4147-A177-3AD203B41FA5}">
                      <a16:colId xmlns:a16="http://schemas.microsoft.com/office/drawing/2014/main" val="4133416701"/>
                    </a:ext>
                  </a:extLst>
                </a:gridCol>
              </a:tblGrid>
              <a:tr h="498544">
                <a:tc>
                  <a:txBody>
                    <a:bodyPr/>
                    <a:lstStyle/>
                    <a:p>
                      <a:r>
                        <a:rPr lang="en-IN" sz="1600" dirty="0" err="1">
                          <a:effectLst/>
                          <a:latin typeface="Times New Roman" panose="02020603050405020304" pitchFamily="18" charset="0"/>
                          <a:ea typeface="Times New Roman" panose="02020603050405020304" pitchFamily="18" charset="0"/>
                        </a:rPr>
                        <a:t>Sr.No</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latin typeface="Times New Roman" panose="02020603050405020304" pitchFamily="18" charset="0"/>
                          <a:ea typeface="Times New Roman" panose="02020603050405020304" pitchFamily="18" charset="0"/>
                        </a:rPr>
                        <a:t>Author Name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dirty="0">
                          <a:effectLst/>
                          <a:latin typeface="Times New Roman" panose="02020603050405020304" pitchFamily="18" charset="0"/>
                          <a:ea typeface="Times New Roman" panose="02020603050405020304" pitchFamily="18" charset="0"/>
                        </a:rPr>
                        <a:t>Paper Name </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latin typeface="Times New Roman" panose="02020603050405020304" pitchFamily="18" charset="0"/>
                          <a:ea typeface="Times New Roman" panose="02020603050405020304" pitchFamily="18" charset="0"/>
                        </a:rPr>
                        <a:t>Production Year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IN" sz="1600">
                          <a:effectLst/>
                          <a:latin typeface="Times New Roman" panose="02020603050405020304" pitchFamily="18" charset="0"/>
                          <a:ea typeface="Times New Roman" panose="02020603050405020304" pitchFamily="18" charset="0"/>
                        </a:rPr>
                        <a:t>Technology Used</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2962120"/>
                  </a:ext>
                </a:extLst>
              </a:tr>
              <a:tr h="1177662">
                <a:tc>
                  <a:txBody>
                    <a:bodyPr/>
                    <a:lstStyle/>
                    <a:p>
                      <a:pPr algn="ctr"/>
                      <a:r>
                        <a:rPr lang="en-US" sz="1400">
                          <a:effectLst/>
                          <a:latin typeface="Times New Roman" panose="02020603050405020304" pitchFamily="18" charset="0"/>
                          <a:ea typeface="Times New Roman" panose="02020603050405020304" pitchFamily="18" charset="0"/>
                        </a:rPr>
                        <a:t>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IEEE contributors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ea typeface="Times New Roman" panose="02020603050405020304" pitchFamily="18" charset="0"/>
                        </a:rPr>
                        <a:t>Empirical Study of Most Popular PHP Frameworks</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2019</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PHP frameworks (e.g., Laravel, CodeIgniter, Symfony)  Proposes a PHP framework for improving modularity and performance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0544354"/>
                  </a:ext>
                </a:extLst>
              </a:tr>
              <a:tr h="883247">
                <a:tc>
                  <a:txBody>
                    <a:bodyPr/>
                    <a:lstStyle/>
                    <a:p>
                      <a:pPr algn="ctr"/>
                      <a:r>
                        <a:rPr lang="en-US" sz="1400">
                          <a:effectLst/>
                          <a:latin typeface="Times New Roman" panose="02020603050405020304" pitchFamily="18" charset="0"/>
                          <a:ea typeface="Times New Roman" panose="02020603050405020304" pitchFamily="18" charset="0"/>
                        </a:rPr>
                        <a:t>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tabLst>
                          <a:tab pos="1565275" algn="l"/>
                        </a:tabLst>
                      </a:pPr>
                      <a:r>
                        <a:rPr lang="en-US" sz="1400">
                          <a:effectLst/>
                          <a:latin typeface="Times New Roman" panose="02020603050405020304" pitchFamily="18" charset="0"/>
                          <a:ea typeface="Times New Roman" panose="02020603050405020304" pitchFamily="18" charset="0"/>
                        </a:rPr>
                        <a:t>Xiaoming Chen,</a:t>
                      </a:r>
                      <a:endParaRPr lang="en-IN" sz="1100">
                        <a:effectLst/>
                        <a:latin typeface="Times New Roman" panose="02020603050405020304" pitchFamily="18" charset="0"/>
                        <a:ea typeface="Times New Roman" panose="02020603050405020304" pitchFamily="18" charset="0"/>
                      </a:endParaRPr>
                    </a:p>
                    <a:p>
                      <a:pPr algn="ctr"/>
                      <a:r>
                        <a:rPr lang="en-US" sz="1400">
                          <a:effectLst/>
                          <a:latin typeface="Times New Roman" panose="02020603050405020304" pitchFamily="18" charset="0"/>
                          <a:ea typeface="Times New Roman" panose="02020603050405020304" pitchFamily="18" charset="0"/>
                        </a:rPr>
                        <a:t>Jian Zhang</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The Applications of PHP, HTML, and MySQL in Development of Website – Query Function</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2021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PHP, MySQL, HTML Discusses PHP's integration with databases and web interfaces</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6916931"/>
                  </a:ext>
                </a:extLst>
              </a:tr>
              <a:tr h="761955">
                <a:tc>
                  <a:txBody>
                    <a:bodyPr/>
                    <a:lstStyle/>
                    <a:p>
                      <a:pPr algn="ctr"/>
                      <a:r>
                        <a:rPr lang="en-US" sz="1400">
                          <a:effectLst/>
                          <a:latin typeface="Times New Roman" panose="02020603050405020304" pitchFamily="18" charset="0"/>
                          <a:ea typeface="Times New Roman" panose="02020603050405020304" pitchFamily="18" charset="0"/>
                        </a:rPr>
                        <a:t>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tabLst>
                          <a:tab pos="1565275" algn="l"/>
                        </a:tabLst>
                      </a:pPr>
                      <a:r>
                        <a:rPr lang="en-US" sz="1400" u="sng">
                          <a:solidFill>
                            <a:srgbClr val="000000"/>
                          </a:solidFill>
                          <a:effectLst/>
                          <a:latin typeface="Times New Roman" panose="02020603050405020304" pitchFamily="18" charset="0"/>
                          <a:ea typeface="Times New Roman" panose="02020603050405020304" pitchFamily="18" charset="0"/>
                          <a:hlinkClick r:id="rId2"/>
                        </a:rPr>
                        <a:t>Helene L Teitelbaum</a:t>
                      </a:r>
                      <a:endParaRPr lang="en-IN" sz="1100">
                        <a:effectLst/>
                        <a:latin typeface="Times New Roman" panose="02020603050405020304" pitchFamily="18" charset="0"/>
                        <a:ea typeface="Times New Roman" panose="02020603050405020304" pitchFamily="18" charset="0"/>
                      </a:endParaRPr>
                    </a:p>
                    <a:p>
                      <a:pPr algn="ctr"/>
                      <a:r>
                        <a:rPr lang="en-IN" sz="16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Resource Sharing Platforms in the Digital Era</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Strategies for developing robust resource-sharing platforms using open-source PHP</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3915910"/>
                  </a:ext>
                </a:extLst>
              </a:tr>
              <a:tr h="1619286">
                <a:tc>
                  <a:txBody>
                    <a:bodyPr/>
                    <a:lstStyle/>
                    <a:p>
                      <a:pPr algn="ctr"/>
                      <a:r>
                        <a:rPr lang="en-US" sz="1400">
                          <a:effectLst/>
                          <a:latin typeface="Times New Roman" panose="02020603050405020304" pitchFamily="18" charset="0"/>
                          <a:ea typeface="Times New Roman" panose="02020603050405020304" pitchFamily="18" charset="0"/>
                        </a:rPr>
                        <a:t>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IEEE contributors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ea typeface="Times New Roman" panose="02020603050405020304" pitchFamily="18" charset="0"/>
                        </a:rPr>
                        <a:t>A Systematic Review of Collaborative Digital Platforms</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tabLst>
                          <a:tab pos="1565275" algn="l"/>
                        </a:tabLst>
                      </a:pPr>
                      <a:r>
                        <a:rPr lang="en-US" sz="1400" dirty="0">
                          <a:effectLst/>
                          <a:latin typeface="Times New Roman" panose="02020603050405020304" pitchFamily="18" charset="0"/>
                          <a:ea typeface="Times New Roman" panose="02020603050405020304" pitchFamily="18" charset="0"/>
                        </a:rPr>
                        <a:t>PHP and Angular for designing platforms that enhance digital collaboration and resource sharing</a:t>
                      </a:r>
                      <a:endParaRPr lang="en-IN" sz="1100" dirty="0">
                        <a:effectLst/>
                        <a:latin typeface="Times New Roman" panose="02020603050405020304" pitchFamily="18" charset="0"/>
                        <a:ea typeface="Times New Roman" panose="02020603050405020304" pitchFamily="18" charset="0"/>
                      </a:endParaRPr>
                    </a:p>
                    <a:p>
                      <a:pPr algn="ctr">
                        <a:tabLst>
                          <a:tab pos="1565275" algn="l"/>
                        </a:tabLst>
                      </a:pPr>
                      <a:r>
                        <a:rPr lang="en-US" sz="14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32903545"/>
                  </a:ext>
                </a:extLst>
              </a:tr>
            </a:tbl>
          </a:graphicData>
        </a:graphic>
      </p:graphicFrame>
    </p:spTree>
    <p:extLst>
      <p:ext uri="{BB962C8B-B14F-4D97-AF65-F5344CB8AC3E}">
        <p14:creationId xmlns:p14="http://schemas.microsoft.com/office/powerpoint/2010/main" val="209764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1F273A-C649-809B-6D09-0F254D53B315}"/>
              </a:ext>
            </a:extLst>
          </p:cNvPr>
          <p:cNvSpPr>
            <a:spLocks noGrp="1"/>
          </p:cNvSpPr>
          <p:nvPr>
            <p:ph type="ftr" sz="quarter" idx="11"/>
          </p:nvPr>
        </p:nvSpPr>
        <p:spPr/>
        <p:txBody>
          <a:bodyPr/>
          <a:lstStyle/>
          <a:p>
            <a:r>
              <a:rPr lang="en-US"/>
              <a:t>Arvind Gavali College Of Engineering Satara</a:t>
            </a:r>
            <a:endParaRPr lang="en-IN"/>
          </a:p>
        </p:txBody>
      </p:sp>
      <p:sp>
        <p:nvSpPr>
          <p:cNvPr id="3" name="Slide Number Placeholder 2">
            <a:extLst>
              <a:ext uri="{FF2B5EF4-FFF2-40B4-BE49-F238E27FC236}">
                <a16:creationId xmlns:a16="http://schemas.microsoft.com/office/drawing/2014/main" id="{E41EDAC2-BEAF-A26C-8A40-6EA2BC7BD222}"/>
              </a:ext>
            </a:extLst>
          </p:cNvPr>
          <p:cNvSpPr>
            <a:spLocks noGrp="1"/>
          </p:cNvSpPr>
          <p:nvPr>
            <p:ph type="sldNum" sz="quarter" idx="12"/>
          </p:nvPr>
        </p:nvSpPr>
        <p:spPr/>
        <p:txBody>
          <a:bodyPr/>
          <a:lstStyle/>
          <a:p>
            <a:fld id="{964AD57C-64C5-4FF2-B9F5-1882527D3238}" type="slidenum">
              <a:rPr lang="en-IN" smtClean="0"/>
              <a:t>9</a:t>
            </a:fld>
            <a:endParaRPr lang="en-IN"/>
          </a:p>
        </p:txBody>
      </p:sp>
      <p:sp>
        <p:nvSpPr>
          <p:cNvPr id="4" name="Rectangle 3">
            <a:extLst>
              <a:ext uri="{FF2B5EF4-FFF2-40B4-BE49-F238E27FC236}">
                <a16:creationId xmlns:a16="http://schemas.microsoft.com/office/drawing/2014/main" id="{6E766409-0C4F-E77A-7961-519F5725179B}"/>
              </a:ext>
            </a:extLst>
          </p:cNvPr>
          <p:cNvSpPr/>
          <p:nvPr/>
        </p:nvSpPr>
        <p:spPr>
          <a:xfrm>
            <a:off x="0" y="0"/>
            <a:ext cx="12258675" cy="93907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0C59916-F7BD-B79D-3747-45215CAD227A}"/>
              </a:ext>
            </a:extLst>
          </p:cNvPr>
          <p:cNvSpPr txBox="1"/>
          <p:nvPr/>
        </p:nvSpPr>
        <p:spPr>
          <a:xfrm>
            <a:off x="5130800" y="146371"/>
            <a:ext cx="3234267" cy="646331"/>
          </a:xfrm>
          <a:prstGeom prst="rect">
            <a:avLst/>
          </a:prstGeom>
          <a:noFill/>
        </p:spPr>
        <p:txBody>
          <a:bodyPr wrap="square" rtlCol="0">
            <a:spAutoFit/>
          </a:bodyPr>
          <a:lstStyle/>
          <a:p>
            <a:r>
              <a:rPr lang="en-US" sz="1800" b="1" dirty="0">
                <a:solidFill>
                  <a:srgbClr val="FF0000"/>
                </a:solidFill>
              </a:rPr>
              <a:t>Literature</a:t>
            </a:r>
            <a:r>
              <a:rPr lang="en-US" sz="1800" dirty="0">
                <a:solidFill>
                  <a:srgbClr val="FF0000"/>
                </a:solidFill>
              </a:rPr>
              <a:t> </a:t>
            </a:r>
            <a:r>
              <a:rPr lang="en-US" sz="1800" b="1" dirty="0">
                <a:solidFill>
                  <a:srgbClr val="FF0000"/>
                </a:solidFill>
              </a:rPr>
              <a:t>Review</a:t>
            </a:r>
            <a:endParaRPr lang="en-IN" sz="1800" b="1" dirty="0">
              <a:solidFill>
                <a:srgbClr val="FF0000"/>
              </a:solidFill>
            </a:endParaRPr>
          </a:p>
          <a:p>
            <a:endParaRPr lang="en-IN" dirty="0"/>
          </a:p>
        </p:txBody>
      </p:sp>
      <p:graphicFrame>
        <p:nvGraphicFramePr>
          <p:cNvPr id="6" name="Table 5">
            <a:extLst>
              <a:ext uri="{FF2B5EF4-FFF2-40B4-BE49-F238E27FC236}">
                <a16:creationId xmlns:a16="http://schemas.microsoft.com/office/drawing/2014/main" id="{0BC68D05-681A-FBEB-3A86-76DD11DB700E}"/>
              </a:ext>
            </a:extLst>
          </p:cNvPr>
          <p:cNvGraphicFramePr>
            <a:graphicFrameLocks noGrp="1"/>
          </p:cNvGraphicFramePr>
          <p:nvPr>
            <p:extLst>
              <p:ext uri="{D42A27DB-BD31-4B8C-83A1-F6EECF244321}">
                <p14:modId xmlns:p14="http://schemas.microsoft.com/office/powerpoint/2010/main" val="3387233142"/>
              </p:ext>
            </p:extLst>
          </p:nvPr>
        </p:nvGraphicFramePr>
        <p:xfrm>
          <a:off x="296333" y="939072"/>
          <a:ext cx="11641669" cy="5156928"/>
        </p:xfrm>
        <a:graphic>
          <a:graphicData uri="http://schemas.openxmlformats.org/drawingml/2006/table">
            <a:tbl>
              <a:tblPr firstRow="1" bandRow="1">
                <a:tableStyleId>{5C22544A-7EE6-4342-B048-85BDC9FD1C3A}</a:tableStyleId>
              </a:tblPr>
              <a:tblGrid>
                <a:gridCol w="2294069">
                  <a:extLst>
                    <a:ext uri="{9D8B030D-6E8A-4147-A177-3AD203B41FA5}">
                      <a16:colId xmlns:a16="http://schemas.microsoft.com/office/drawing/2014/main" val="1009867507"/>
                    </a:ext>
                  </a:extLst>
                </a:gridCol>
                <a:gridCol w="2336900">
                  <a:extLst>
                    <a:ext uri="{9D8B030D-6E8A-4147-A177-3AD203B41FA5}">
                      <a16:colId xmlns:a16="http://schemas.microsoft.com/office/drawing/2014/main" val="1094958618"/>
                    </a:ext>
                  </a:extLst>
                </a:gridCol>
                <a:gridCol w="2336900">
                  <a:extLst>
                    <a:ext uri="{9D8B030D-6E8A-4147-A177-3AD203B41FA5}">
                      <a16:colId xmlns:a16="http://schemas.microsoft.com/office/drawing/2014/main" val="1267279704"/>
                    </a:ext>
                  </a:extLst>
                </a:gridCol>
                <a:gridCol w="2336900">
                  <a:extLst>
                    <a:ext uri="{9D8B030D-6E8A-4147-A177-3AD203B41FA5}">
                      <a16:colId xmlns:a16="http://schemas.microsoft.com/office/drawing/2014/main" val="2969072274"/>
                    </a:ext>
                  </a:extLst>
                </a:gridCol>
                <a:gridCol w="2336900">
                  <a:extLst>
                    <a:ext uri="{9D8B030D-6E8A-4147-A177-3AD203B41FA5}">
                      <a16:colId xmlns:a16="http://schemas.microsoft.com/office/drawing/2014/main" val="947118493"/>
                    </a:ext>
                  </a:extLst>
                </a:gridCol>
              </a:tblGrid>
              <a:tr h="412328">
                <a:tc>
                  <a:txBody>
                    <a:bodyPr/>
                    <a:lstStyle/>
                    <a:p>
                      <a:pPr algn="ctr"/>
                      <a:r>
                        <a:rPr lang="en-IN" sz="1600" dirty="0" err="1">
                          <a:effectLst/>
                          <a:latin typeface="Times New Roman" panose="02020603050405020304" pitchFamily="18" charset="0"/>
                          <a:ea typeface="Times New Roman" panose="02020603050405020304" pitchFamily="18" charset="0"/>
                        </a:rPr>
                        <a:t>Sr.No</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600">
                          <a:effectLst/>
                          <a:latin typeface="Times New Roman" panose="02020603050405020304" pitchFamily="18" charset="0"/>
                          <a:ea typeface="Times New Roman" panose="02020603050405020304" pitchFamily="18" charset="0"/>
                        </a:rPr>
                        <a:t>Author Name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600">
                          <a:effectLst/>
                          <a:latin typeface="Times New Roman" panose="02020603050405020304" pitchFamily="18" charset="0"/>
                          <a:ea typeface="Times New Roman" panose="02020603050405020304" pitchFamily="18" charset="0"/>
                        </a:rPr>
                        <a:t>Paper Name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600">
                          <a:effectLst/>
                          <a:latin typeface="Times New Roman" panose="02020603050405020304" pitchFamily="18" charset="0"/>
                          <a:ea typeface="Times New Roman" panose="02020603050405020304" pitchFamily="18" charset="0"/>
                        </a:rPr>
                        <a:t>Production Year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600" dirty="0">
                          <a:effectLst/>
                          <a:latin typeface="Times New Roman" panose="02020603050405020304" pitchFamily="18" charset="0"/>
                          <a:ea typeface="Times New Roman" panose="02020603050405020304" pitchFamily="18" charset="0"/>
                        </a:rPr>
                        <a:t>Technology Used</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0266892"/>
                  </a:ext>
                </a:extLst>
              </a:tr>
              <a:tr h="1897840">
                <a:tc>
                  <a:txBody>
                    <a:bodyPr/>
                    <a:lstStyle/>
                    <a:p>
                      <a:pPr algn="ctr">
                        <a:tabLst>
                          <a:tab pos="1565275" algn="l"/>
                        </a:tabLst>
                      </a:pPr>
                      <a:r>
                        <a:rPr lang="en-US" sz="14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ctr">
                        <a:tabLst>
                          <a:tab pos="1565275" algn="l"/>
                        </a:tabLst>
                      </a:pPr>
                      <a:r>
                        <a:rPr lang="en-US" sz="14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ctr">
                        <a:tabLst>
                          <a:tab pos="1565275" algn="l"/>
                        </a:tabLst>
                      </a:pPr>
                      <a:r>
                        <a:rPr lang="en-US" sz="14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ctr"/>
                      <a:r>
                        <a:rPr lang="en-US" sz="1400" dirty="0">
                          <a:effectLst/>
                          <a:latin typeface="Times New Roman" panose="02020603050405020304" pitchFamily="18" charset="0"/>
                          <a:ea typeface="Times New Roman" panose="02020603050405020304" pitchFamily="18" charset="0"/>
                        </a:rPr>
                        <a:t>5</a:t>
                      </a:r>
                      <a:endParaRPr lang="en-IN"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Faculty of Language Studies and Human Development</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An Urban and Rural Educational Resource Sharing and Exchange Platform Based on Cloud Platform Access Technology</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tabLst>
                          <a:tab pos="1565275" algn="l"/>
                        </a:tabLst>
                      </a:pPr>
                      <a:r>
                        <a:rPr lang="en-US" sz="1400">
                          <a:effectLst/>
                          <a:latin typeface="Times New Roman" panose="02020603050405020304" pitchFamily="18" charset="0"/>
                          <a:ea typeface="Times New Roman" panose="02020603050405020304" pitchFamily="18" charset="0"/>
                        </a:rPr>
                        <a:t>Cloud computing and network platforms Proposes a cloud-based educational resource-sharing platform designed to connect urban and rural schools, facilitating the exchange of high-quality educational materials</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77709623"/>
                  </a:ext>
                </a:extLst>
              </a:tr>
              <a:tr h="1186150">
                <a:tc>
                  <a:txBody>
                    <a:bodyPr/>
                    <a:lstStyle/>
                    <a:p>
                      <a:pPr algn="ctr">
                        <a:tabLst>
                          <a:tab pos="1565275" algn="l"/>
                        </a:tabLst>
                      </a:pPr>
                      <a:r>
                        <a:rPr lang="en-US" sz="14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p>
                      <a:pPr algn="ctr">
                        <a:tabLst>
                          <a:tab pos="1565275" algn="l"/>
                        </a:tabLst>
                      </a:pPr>
                      <a:r>
                        <a:rPr lang="en-US" sz="1400">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p>
                      <a:pPr algn="ctr"/>
                      <a:r>
                        <a:rPr lang="en-US" sz="1400">
                          <a:effectLst/>
                          <a:latin typeface="Times New Roman" panose="02020603050405020304" pitchFamily="18" charset="0"/>
                          <a:ea typeface="Times New Roman" panose="02020603050405020304" pitchFamily="18" charset="0"/>
                        </a:rPr>
                        <a:t>6</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Majid Zamiri and Ali Esmaeili</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Methods and Technologies for Supporting Knowledge Sharing within Learning Communities: A Systematic Literature Review</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Diverse methods including collaborative learning platforms and online forums</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413417"/>
                  </a:ext>
                </a:extLst>
              </a:tr>
              <a:tr h="1660610">
                <a:tc>
                  <a:txBody>
                    <a:bodyPr/>
                    <a:lstStyle/>
                    <a:p>
                      <a:pPr algn="ctr"/>
                      <a:r>
                        <a:rPr lang="en-US" sz="1400">
                          <a:solidFill>
                            <a:srgbClr val="000000"/>
                          </a:solidFill>
                          <a:effectLst/>
                          <a:latin typeface="Times New Roman" panose="02020603050405020304" pitchFamily="18" charset="0"/>
                          <a:ea typeface="Times New Roman" panose="02020603050405020304" pitchFamily="18" charset="0"/>
                        </a:rPr>
                        <a:t>7</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tabLst>
                          <a:tab pos="1565275" algn="l"/>
                        </a:tabLst>
                      </a:pPr>
                      <a:r>
                        <a:rPr lang="en-US" sz="1400" u="sng">
                          <a:solidFill>
                            <a:srgbClr val="000000"/>
                          </a:solidFill>
                          <a:effectLst/>
                          <a:latin typeface="Times New Roman" panose="02020603050405020304" pitchFamily="18" charset="0"/>
                          <a:ea typeface="Times New Roman" panose="02020603050405020304" pitchFamily="18" charset="0"/>
                          <a:hlinkClick r:id="rId2"/>
                        </a:rPr>
                        <a:t>Andreas F. Molisch</a:t>
                      </a:r>
                      <a:endParaRPr lang="en-IN" sz="1100">
                        <a:effectLst/>
                        <a:latin typeface="Times New Roman" panose="02020603050405020304" pitchFamily="18" charset="0"/>
                        <a:ea typeface="Times New Roman" panose="02020603050405020304" pitchFamily="18" charset="0"/>
                      </a:endParaRPr>
                    </a:p>
                    <a:p>
                      <a:pPr algn="ctr"/>
                      <a:r>
                        <a:rPr lang="en-US" sz="1400" u="sng">
                          <a:solidFill>
                            <a:srgbClr val="000000"/>
                          </a:solidFill>
                          <a:effectLst/>
                          <a:latin typeface="Times New Roman" panose="02020603050405020304" pitchFamily="18" charset="0"/>
                          <a:ea typeface="Times New Roman" panose="02020603050405020304" pitchFamily="18" charset="0"/>
                          <a:hlinkClick r:id="rId3"/>
                        </a:rPr>
                        <a:t>Geoffrey Hinton</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Evolution of Resource Sharing Cooperation Based on Reciprocity in Peer-to-Peer Networks</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a:effectLst/>
                          <a:latin typeface="Times New Roman" panose="02020603050405020304" pitchFamily="18" charset="0"/>
                          <a:ea typeface="Times New Roman" panose="02020603050405020304" pitchFamily="18" charset="0"/>
                        </a:rPr>
                        <a:t>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400" dirty="0">
                          <a:effectLst/>
                          <a:latin typeface="Times New Roman" panose="02020603050405020304" pitchFamily="18" charset="0"/>
                          <a:ea typeface="Times New Roman" panose="02020603050405020304" pitchFamily="18" charset="0"/>
                        </a:rPr>
                        <a:t>Examines how reciprocity models impact resource sharing in P2P social networks, providing insights into optimizing voluntary contributions and allocation mechanisms</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88429922"/>
                  </a:ext>
                </a:extLst>
              </a:tr>
            </a:tbl>
          </a:graphicData>
        </a:graphic>
      </p:graphicFrame>
    </p:spTree>
    <p:extLst>
      <p:ext uri="{BB962C8B-B14F-4D97-AF65-F5344CB8AC3E}">
        <p14:creationId xmlns:p14="http://schemas.microsoft.com/office/powerpoint/2010/main" val="3425062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20000"/>
            <a:lumOff val="80000"/>
          </a:schemeClr>
        </a:solidFill>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214</TotalTime>
  <Words>1905</Words>
  <Application>Microsoft Office PowerPoint</Application>
  <PresentationFormat>Widescreen</PresentationFormat>
  <Paragraphs>269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PROJECT PHASE 1  PRESENTATION ON  “Edushare-Resource Sharing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 on “Notes sharing Application”</dc:title>
  <dc:creator>User</dc:creator>
  <cp:lastModifiedBy>TANISHK WAGH</cp:lastModifiedBy>
  <cp:revision>77</cp:revision>
  <dcterms:created xsi:type="dcterms:W3CDTF">2024-02-23T09:58:32Z</dcterms:created>
  <dcterms:modified xsi:type="dcterms:W3CDTF">2024-12-26T18:07:27Z</dcterms:modified>
</cp:coreProperties>
</file>