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04"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14630400" cy="8229600"/>
  <p:notesSz cx="8229600" cy="14630400"/>
  <p:embeddedFontLst>
    <p:embeddedFont>
      <p:font typeface="Montserrat" panose="00000500000000000000" pitchFamily="2"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16476A-BA76-44FD-ACF5-53276ACB2125}" v="9" dt="2024-10-19T15:20:39.6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4" d="100"/>
          <a:sy n="64" d="100"/>
        </p:scale>
        <p:origin x="82"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ushti Hingu" userId="a4bd45ee72252196" providerId="LiveId" clId="{F516476A-BA76-44FD-ACF5-53276ACB2125}"/>
    <pc:docChg chg="undo custSel addSld delSld modSld sldOrd modMainMaster">
      <pc:chgData name="Shrushti Hingu" userId="a4bd45ee72252196" providerId="LiveId" clId="{F516476A-BA76-44FD-ACF5-53276ACB2125}" dt="2024-10-19T15:22:51.147" v="285" actId="1076"/>
      <pc:docMkLst>
        <pc:docMk/>
      </pc:docMkLst>
      <pc:sldChg chg="ord">
        <pc:chgData name="Shrushti Hingu" userId="a4bd45ee72252196" providerId="LiveId" clId="{F516476A-BA76-44FD-ACF5-53276ACB2125}" dt="2024-10-19T15:06:04.820" v="2"/>
        <pc:sldMkLst>
          <pc:docMk/>
          <pc:sldMk cId="0" sldId="259"/>
        </pc:sldMkLst>
      </pc:sldChg>
      <pc:sldChg chg="addSp delSp modSp mod">
        <pc:chgData name="Shrushti Hingu" userId="a4bd45ee72252196" providerId="LiveId" clId="{F516476A-BA76-44FD-ACF5-53276ACB2125}" dt="2024-10-19T15:21:43.211" v="276" actId="14100"/>
        <pc:sldMkLst>
          <pc:docMk/>
          <pc:sldMk cId="0" sldId="260"/>
        </pc:sldMkLst>
        <pc:picChg chg="del">
          <ac:chgData name="Shrushti Hingu" userId="a4bd45ee72252196" providerId="LiveId" clId="{F516476A-BA76-44FD-ACF5-53276ACB2125}" dt="2024-10-19T15:20:39.176" v="263" actId="478"/>
          <ac:picMkLst>
            <pc:docMk/>
            <pc:sldMk cId="0" sldId="260"/>
            <ac:picMk id="2" creationId="{00000000-0000-0000-0000-000000000000}"/>
          </ac:picMkLst>
        </pc:picChg>
        <pc:picChg chg="del">
          <ac:chgData name="Shrushti Hingu" userId="a4bd45ee72252196" providerId="LiveId" clId="{F516476A-BA76-44FD-ACF5-53276ACB2125}" dt="2024-10-19T15:20:37.812" v="262" actId="478"/>
          <ac:picMkLst>
            <pc:docMk/>
            <pc:sldMk cId="0" sldId="260"/>
            <ac:picMk id="3" creationId="{00000000-0000-0000-0000-000000000000}"/>
          </ac:picMkLst>
        </pc:picChg>
        <pc:picChg chg="add mod">
          <ac:chgData name="Shrushti Hingu" userId="a4bd45ee72252196" providerId="LiveId" clId="{F516476A-BA76-44FD-ACF5-53276ACB2125}" dt="2024-10-19T15:20:44.903" v="266" actId="14100"/>
          <ac:picMkLst>
            <pc:docMk/>
            <pc:sldMk cId="0" sldId="260"/>
            <ac:picMk id="14" creationId="{84C619F2-83BF-ED81-52A9-809F25CA1A17}"/>
          </ac:picMkLst>
        </pc:picChg>
        <pc:picChg chg="add del mod">
          <ac:chgData name="Shrushti Hingu" userId="a4bd45ee72252196" providerId="LiveId" clId="{F516476A-BA76-44FD-ACF5-53276ACB2125}" dt="2024-10-19T15:21:11.474" v="269" actId="478"/>
          <ac:picMkLst>
            <pc:docMk/>
            <pc:sldMk cId="0" sldId="260"/>
            <ac:picMk id="16" creationId="{6C260E86-61B1-1C31-FD05-05EC126FA093}"/>
          </ac:picMkLst>
        </pc:picChg>
        <pc:picChg chg="add del">
          <ac:chgData name="Shrushti Hingu" userId="a4bd45ee72252196" providerId="LiveId" clId="{F516476A-BA76-44FD-ACF5-53276ACB2125}" dt="2024-10-19T15:21:29.313" v="271" actId="478"/>
          <ac:picMkLst>
            <pc:docMk/>
            <pc:sldMk cId="0" sldId="260"/>
            <ac:picMk id="18" creationId="{5ED85903-BC8B-EF50-CD2A-A8E918C2665D}"/>
          </ac:picMkLst>
        </pc:picChg>
        <pc:picChg chg="add mod">
          <ac:chgData name="Shrushti Hingu" userId="a4bd45ee72252196" providerId="LiveId" clId="{F516476A-BA76-44FD-ACF5-53276ACB2125}" dt="2024-10-19T15:21:43.211" v="276" actId="14100"/>
          <ac:picMkLst>
            <pc:docMk/>
            <pc:sldMk cId="0" sldId="260"/>
            <ac:picMk id="20" creationId="{0F64DB6E-4A92-9533-FF4C-2BB884661539}"/>
          </ac:picMkLst>
        </pc:picChg>
      </pc:sldChg>
      <pc:sldChg chg="addSp delSp modSp mod">
        <pc:chgData name="Shrushti Hingu" userId="a4bd45ee72252196" providerId="LiveId" clId="{F516476A-BA76-44FD-ACF5-53276ACB2125}" dt="2024-10-19T15:22:51.147" v="285" actId="1076"/>
        <pc:sldMkLst>
          <pc:docMk/>
          <pc:sldMk cId="0" sldId="261"/>
        </pc:sldMkLst>
        <pc:picChg chg="del">
          <ac:chgData name="Shrushti Hingu" userId="a4bd45ee72252196" providerId="LiveId" clId="{F516476A-BA76-44FD-ACF5-53276ACB2125}" dt="2024-10-19T15:20:03.756" v="258" actId="478"/>
          <ac:picMkLst>
            <pc:docMk/>
            <pc:sldMk cId="0" sldId="261"/>
            <ac:picMk id="2" creationId="{00000000-0000-0000-0000-000000000000}"/>
          </ac:picMkLst>
        </pc:picChg>
        <pc:picChg chg="add del mod">
          <ac:chgData name="Shrushti Hingu" userId="a4bd45ee72252196" providerId="LiveId" clId="{F516476A-BA76-44FD-ACF5-53276ACB2125}" dt="2024-10-19T15:21:50.062" v="277" actId="478"/>
          <ac:picMkLst>
            <pc:docMk/>
            <pc:sldMk cId="0" sldId="261"/>
            <ac:picMk id="14" creationId="{EDD8AAF7-20B6-E483-B729-9290D8FC78AD}"/>
          </ac:picMkLst>
        </pc:picChg>
        <pc:picChg chg="add mod">
          <ac:chgData name="Shrushti Hingu" userId="a4bd45ee72252196" providerId="LiveId" clId="{F516476A-BA76-44FD-ACF5-53276ACB2125}" dt="2024-10-19T15:22:51.147" v="285" actId="1076"/>
          <ac:picMkLst>
            <pc:docMk/>
            <pc:sldMk cId="0" sldId="261"/>
            <ac:picMk id="16" creationId="{A14F1033-41C4-BABD-200C-0F51ECC2CD4A}"/>
          </ac:picMkLst>
        </pc:picChg>
      </pc:sldChg>
      <pc:sldChg chg="addSp delSp modSp mod">
        <pc:chgData name="Shrushti Hingu" userId="a4bd45ee72252196" providerId="LiveId" clId="{F516476A-BA76-44FD-ACF5-53276ACB2125}" dt="2024-10-19T15:12:14.135" v="136" actId="20577"/>
        <pc:sldMkLst>
          <pc:docMk/>
          <pc:sldMk cId="0" sldId="262"/>
        </pc:sldMkLst>
        <pc:spChg chg="mod">
          <ac:chgData name="Shrushti Hingu" userId="a4bd45ee72252196" providerId="LiveId" clId="{F516476A-BA76-44FD-ACF5-53276ACB2125}" dt="2024-10-19T15:09:15.188" v="74" actId="1076"/>
          <ac:spMkLst>
            <pc:docMk/>
            <pc:sldMk cId="0" sldId="262"/>
            <ac:spMk id="4" creationId="{00000000-0000-0000-0000-000000000000}"/>
          </ac:spMkLst>
        </pc:spChg>
        <pc:spChg chg="mod">
          <ac:chgData name="Shrushti Hingu" userId="a4bd45ee72252196" providerId="LiveId" clId="{F516476A-BA76-44FD-ACF5-53276ACB2125}" dt="2024-10-19T15:09:15.188" v="74" actId="1076"/>
          <ac:spMkLst>
            <pc:docMk/>
            <pc:sldMk cId="0" sldId="262"/>
            <ac:spMk id="5" creationId="{00000000-0000-0000-0000-000000000000}"/>
          </ac:spMkLst>
        </pc:spChg>
        <pc:spChg chg="mod">
          <ac:chgData name="Shrushti Hingu" userId="a4bd45ee72252196" providerId="LiveId" clId="{F516476A-BA76-44FD-ACF5-53276ACB2125}" dt="2024-10-19T15:09:15.188" v="74" actId="1076"/>
          <ac:spMkLst>
            <pc:docMk/>
            <pc:sldMk cId="0" sldId="262"/>
            <ac:spMk id="6" creationId="{00000000-0000-0000-0000-000000000000}"/>
          </ac:spMkLst>
        </pc:spChg>
        <pc:spChg chg="mod">
          <ac:chgData name="Shrushti Hingu" userId="a4bd45ee72252196" providerId="LiveId" clId="{F516476A-BA76-44FD-ACF5-53276ACB2125}" dt="2024-10-19T15:09:15.188" v="74" actId="1076"/>
          <ac:spMkLst>
            <pc:docMk/>
            <pc:sldMk cId="0" sldId="262"/>
            <ac:spMk id="7" creationId="{00000000-0000-0000-0000-000000000000}"/>
          </ac:spMkLst>
        </pc:spChg>
        <pc:spChg chg="mod">
          <ac:chgData name="Shrushti Hingu" userId="a4bd45ee72252196" providerId="LiveId" clId="{F516476A-BA76-44FD-ACF5-53276ACB2125}" dt="2024-10-19T15:11:47.427" v="123" actId="20577"/>
          <ac:spMkLst>
            <pc:docMk/>
            <pc:sldMk cId="0" sldId="262"/>
            <ac:spMk id="8" creationId="{00000000-0000-0000-0000-000000000000}"/>
          </ac:spMkLst>
        </pc:spChg>
        <pc:spChg chg="mod">
          <ac:chgData name="Shrushti Hingu" userId="a4bd45ee72252196" providerId="LiveId" clId="{F516476A-BA76-44FD-ACF5-53276ACB2125}" dt="2024-10-19T15:12:14.135" v="136" actId="20577"/>
          <ac:spMkLst>
            <pc:docMk/>
            <pc:sldMk cId="0" sldId="262"/>
            <ac:spMk id="9" creationId="{00000000-0000-0000-0000-000000000000}"/>
          </ac:spMkLst>
        </pc:spChg>
        <pc:spChg chg="mod">
          <ac:chgData name="Shrushti Hingu" userId="a4bd45ee72252196" providerId="LiveId" clId="{F516476A-BA76-44FD-ACF5-53276ACB2125}" dt="2024-10-19T15:09:15.188" v="74" actId="1076"/>
          <ac:spMkLst>
            <pc:docMk/>
            <pc:sldMk cId="0" sldId="262"/>
            <ac:spMk id="10" creationId="{00000000-0000-0000-0000-000000000000}"/>
          </ac:spMkLst>
        </pc:spChg>
        <pc:spChg chg="mod">
          <ac:chgData name="Shrushti Hingu" userId="a4bd45ee72252196" providerId="LiveId" clId="{F516476A-BA76-44FD-ACF5-53276ACB2125}" dt="2024-10-19T15:09:15.188" v="74" actId="1076"/>
          <ac:spMkLst>
            <pc:docMk/>
            <pc:sldMk cId="0" sldId="262"/>
            <ac:spMk id="11" creationId="{00000000-0000-0000-0000-000000000000}"/>
          </ac:spMkLst>
        </pc:spChg>
        <pc:spChg chg="mod">
          <ac:chgData name="Shrushti Hingu" userId="a4bd45ee72252196" providerId="LiveId" clId="{F516476A-BA76-44FD-ACF5-53276ACB2125}" dt="2024-10-19T15:09:15.188" v="74" actId="1076"/>
          <ac:spMkLst>
            <pc:docMk/>
            <pc:sldMk cId="0" sldId="262"/>
            <ac:spMk id="12" creationId="{00000000-0000-0000-0000-000000000000}"/>
          </ac:spMkLst>
        </pc:spChg>
        <pc:spChg chg="mod">
          <ac:chgData name="Shrushti Hingu" userId="a4bd45ee72252196" providerId="LiveId" clId="{F516476A-BA76-44FD-ACF5-53276ACB2125}" dt="2024-10-19T15:11:38.808" v="114"/>
          <ac:spMkLst>
            <pc:docMk/>
            <pc:sldMk cId="0" sldId="262"/>
            <ac:spMk id="13" creationId="{00000000-0000-0000-0000-000000000000}"/>
          </ac:spMkLst>
        </pc:spChg>
        <pc:spChg chg="mod">
          <ac:chgData name="Shrushti Hingu" userId="a4bd45ee72252196" providerId="LiveId" clId="{F516476A-BA76-44FD-ACF5-53276ACB2125}" dt="2024-10-19T15:11:43.612" v="115"/>
          <ac:spMkLst>
            <pc:docMk/>
            <pc:sldMk cId="0" sldId="262"/>
            <ac:spMk id="14" creationId="{00000000-0000-0000-0000-000000000000}"/>
          </ac:spMkLst>
        </pc:spChg>
        <pc:spChg chg="mod">
          <ac:chgData name="Shrushti Hingu" userId="a4bd45ee72252196" providerId="LiveId" clId="{F516476A-BA76-44FD-ACF5-53276ACB2125}" dt="2024-10-19T15:09:15.188" v="74" actId="1076"/>
          <ac:spMkLst>
            <pc:docMk/>
            <pc:sldMk cId="0" sldId="262"/>
            <ac:spMk id="15" creationId="{00000000-0000-0000-0000-000000000000}"/>
          </ac:spMkLst>
        </pc:spChg>
        <pc:spChg chg="mod">
          <ac:chgData name="Shrushti Hingu" userId="a4bd45ee72252196" providerId="LiveId" clId="{F516476A-BA76-44FD-ACF5-53276ACB2125}" dt="2024-10-19T15:09:15.188" v="74" actId="1076"/>
          <ac:spMkLst>
            <pc:docMk/>
            <pc:sldMk cId="0" sldId="262"/>
            <ac:spMk id="16" creationId="{00000000-0000-0000-0000-000000000000}"/>
          </ac:spMkLst>
        </pc:spChg>
        <pc:spChg chg="mod">
          <ac:chgData name="Shrushti Hingu" userId="a4bd45ee72252196" providerId="LiveId" clId="{F516476A-BA76-44FD-ACF5-53276ACB2125}" dt="2024-10-19T15:09:15.188" v="74" actId="1076"/>
          <ac:spMkLst>
            <pc:docMk/>
            <pc:sldMk cId="0" sldId="262"/>
            <ac:spMk id="17" creationId="{00000000-0000-0000-0000-000000000000}"/>
          </ac:spMkLst>
        </pc:spChg>
        <pc:spChg chg="mod">
          <ac:chgData name="Shrushti Hingu" userId="a4bd45ee72252196" providerId="LiveId" clId="{F516476A-BA76-44FD-ACF5-53276ACB2125}" dt="2024-10-19T15:11:29.926" v="112"/>
          <ac:spMkLst>
            <pc:docMk/>
            <pc:sldMk cId="0" sldId="262"/>
            <ac:spMk id="18" creationId="{00000000-0000-0000-0000-000000000000}"/>
          </ac:spMkLst>
        </pc:spChg>
        <pc:spChg chg="mod">
          <ac:chgData name="Shrushti Hingu" userId="a4bd45ee72252196" providerId="LiveId" clId="{F516476A-BA76-44FD-ACF5-53276ACB2125}" dt="2024-10-19T15:11:34.338" v="113"/>
          <ac:spMkLst>
            <pc:docMk/>
            <pc:sldMk cId="0" sldId="262"/>
            <ac:spMk id="19" creationId="{00000000-0000-0000-0000-000000000000}"/>
          </ac:spMkLst>
        </pc:spChg>
        <pc:spChg chg="add mod">
          <ac:chgData name="Shrushti Hingu" userId="a4bd45ee72252196" providerId="LiveId" clId="{F516476A-BA76-44FD-ACF5-53276ACB2125}" dt="2024-10-19T15:10:08.258" v="85" actId="14100"/>
          <ac:spMkLst>
            <pc:docMk/>
            <pc:sldMk cId="0" sldId="262"/>
            <ac:spMk id="24" creationId="{DB8EB26E-4DE5-416C-EFF7-20C16BD34C8B}"/>
          </ac:spMkLst>
        </pc:spChg>
        <pc:spChg chg="add mod">
          <ac:chgData name="Shrushti Hingu" userId="a4bd45ee72252196" providerId="LiveId" clId="{F516476A-BA76-44FD-ACF5-53276ACB2125}" dt="2024-10-19T15:10:16.621" v="87" actId="1076"/>
          <ac:spMkLst>
            <pc:docMk/>
            <pc:sldMk cId="0" sldId="262"/>
            <ac:spMk id="25" creationId="{602612EF-6D1D-A631-A535-991E144555AA}"/>
          </ac:spMkLst>
        </pc:spChg>
        <pc:spChg chg="add mod">
          <ac:chgData name="Shrushti Hingu" userId="a4bd45ee72252196" providerId="LiveId" clId="{F516476A-BA76-44FD-ACF5-53276ACB2125}" dt="2024-10-19T15:10:55.273" v="106" actId="113"/>
          <ac:spMkLst>
            <pc:docMk/>
            <pc:sldMk cId="0" sldId="262"/>
            <ac:spMk id="26" creationId="{0C15221A-8C00-4327-2B6B-336A9B743218}"/>
          </ac:spMkLst>
        </pc:spChg>
        <pc:spChg chg="add mod">
          <ac:chgData name="Shrushti Hingu" userId="a4bd45ee72252196" providerId="LiveId" clId="{F516476A-BA76-44FD-ACF5-53276ACB2125}" dt="2024-10-19T15:11:21.361" v="111" actId="1076"/>
          <ac:spMkLst>
            <pc:docMk/>
            <pc:sldMk cId="0" sldId="262"/>
            <ac:spMk id="27" creationId="{F00FEA7A-99E7-DD2B-8FDE-33940386C03E}"/>
          </ac:spMkLst>
        </pc:spChg>
        <pc:picChg chg="del">
          <ac:chgData name="Shrushti Hingu" userId="a4bd45ee72252196" providerId="LiveId" clId="{F516476A-BA76-44FD-ACF5-53276ACB2125}" dt="2024-10-19T15:08:22.623" v="69" actId="478"/>
          <ac:picMkLst>
            <pc:docMk/>
            <pc:sldMk cId="0" sldId="262"/>
            <ac:picMk id="2" creationId="{00000000-0000-0000-0000-000000000000}"/>
          </ac:picMkLst>
        </pc:picChg>
        <pc:picChg chg="add mod">
          <ac:chgData name="Shrushti Hingu" userId="a4bd45ee72252196" providerId="LiveId" clId="{F516476A-BA76-44FD-ACF5-53276ACB2125}" dt="2024-10-19T15:08:31.058" v="73" actId="14100"/>
          <ac:picMkLst>
            <pc:docMk/>
            <pc:sldMk cId="0" sldId="262"/>
            <ac:picMk id="21" creationId="{1011F924-3479-DF1F-E1B0-2B0365A8DF83}"/>
          </ac:picMkLst>
        </pc:picChg>
        <pc:picChg chg="add del">
          <ac:chgData name="Shrushti Hingu" userId="a4bd45ee72252196" providerId="LiveId" clId="{F516476A-BA76-44FD-ACF5-53276ACB2125}" dt="2024-10-19T15:09:23.735" v="76" actId="478"/>
          <ac:picMkLst>
            <pc:docMk/>
            <pc:sldMk cId="0" sldId="262"/>
            <ac:picMk id="23" creationId="{F98DCD82-5E63-B6E0-A396-83F22A854006}"/>
          </ac:picMkLst>
        </pc:picChg>
      </pc:sldChg>
      <pc:sldChg chg="addSp modSp mod">
        <pc:chgData name="Shrushti Hingu" userId="a4bd45ee72252196" providerId="LiveId" clId="{F516476A-BA76-44FD-ACF5-53276ACB2125}" dt="2024-10-19T15:19:15.921" v="257" actId="20577"/>
        <pc:sldMkLst>
          <pc:docMk/>
          <pc:sldMk cId="0" sldId="263"/>
        </pc:sldMkLst>
        <pc:spChg chg="mod">
          <ac:chgData name="Shrushti Hingu" userId="a4bd45ee72252196" providerId="LiveId" clId="{F516476A-BA76-44FD-ACF5-53276ACB2125}" dt="2024-10-19T15:18:46.738" v="239" actId="1076"/>
          <ac:spMkLst>
            <pc:docMk/>
            <pc:sldMk cId="0" sldId="263"/>
            <ac:spMk id="2" creationId="{00000000-0000-0000-0000-000000000000}"/>
          </ac:spMkLst>
        </pc:spChg>
        <pc:spChg chg="mod">
          <ac:chgData name="Shrushti Hingu" userId="a4bd45ee72252196" providerId="LiveId" clId="{F516476A-BA76-44FD-ACF5-53276ACB2125}" dt="2024-10-19T15:18:46.738" v="239" actId="1076"/>
          <ac:spMkLst>
            <pc:docMk/>
            <pc:sldMk cId="0" sldId="263"/>
            <ac:spMk id="3" creationId="{00000000-0000-0000-0000-000000000000}"/>
          </ac:spMkLst>
        </pc:spChg>
        <pc:spChg chg="mod">
          <ac:chgData name="Shrushti Hingu" userId="a4bd45ee72252196" providerId="LiveId" clId="{F516476A-BA76-44FD-ACF5-53276ACB2125}" dt="2024-10-19T15:18:46.738" v="239" actId="1076"/>
          <ac:spMkLst>
            <pc:docMk/>
            <pc:sldMk cId="0" sldId="263"/>
            <ac:spMk id="4" creationId="{00000000-0000-0000-0000-000000000000}"/>
          </ac:spMkLst>
        </pc:spChg>
        <pc:spChg chg="mod">
          <ac:chgData name="Shrushti Hingu" userId="a4bd45ee72252196" providerId="LiveId" clId="{F516476A-BA76-44FD-ACF5-53276ACB2125}" dt="2024-10-19T15:18:46.738" v="239" actId="1076"/>
          <ac:spMkLst>
            <pc:docMk/>
            <pc:sldMk cId="0" sldId="263"/>
            <ac:spMk id="5" creationId="{00000000-0000-0000-0000-000000000000}"/>
          </ac:spMkLst>
        </pc:spChg>
        <pc:spChg chg="mod">
          <ac:chgData name="Shrushti Hingu" userId="a4bd45ee72252196" providerId="LiveId" clId="{F516476A-BA76-44FD-ACF5-53276ACB2125}" dt="2024-10-19T15:18:46.738" v="239" actId="1076"/>
          <ac:spMkLst>
            <pc:docMk/>
            <pc:sldMk cId="0" sldId="263"/>
            <ac:spMk id="6" creationId="{00000000-0000-0000-0000-000000000000}"/>
          </ac:spMkLst>
        </pc:spChg>
        <pc:spChg chg="mod">
          <ac:chgData name="Shrushti Hingu" userId="a4bd45ee72252196" providerId="LiveId" clId="{F516476A-BA76-44FD-ACF5-53276ACB2125}" dt="2024-10-19T15:18:46.738" v="239" actId="1076"/>
          <ac:spMkLst>
            <pc:docMk/>
            <pc:sldMk cId="0" sldId="263"/>
            <ac:spMk id="7" creationId="{00000000-0000-0000-0000-000000000000}"/>
          </ac:spMkLst>
        </pc:spChg>
        <pc:spChg chg="mod">
          <ac:chgData name="Shrushti Hingu" userId="a4bd45ee72252196" providerId="LiveId" clId="{F516476A-BA76-44FD-ACF5-53276ACB2125}" dt="2024-10-19T15:18:46.738" v="239" actId="1076"/>
          <ac:spMkLst>
            <pc:docMk/>
            <pc:sldMk cId="0" sldId="263"/>
            <ac:spMk id="8" creationId="{00000000-0000-0000-0000-000000000000}"/>
          </ac:spMkLst>
        </pc:spChg>
        <pc:spChg chg="mod">
          <ac:chgData name="Shrushti Hingu" userId="a4bd45ee72252196" providerId="LiveId" clId="{F516476A-BA76-44FD-ACF5-53276ACB2125}" dt="2024-10-19T15:18:46.738" v="239" actId="1076"/>
          <ac:spMkLst>
            <pc:docMk/>
            <pc:sldMk cId="0" sldId="263"/>
            <ac:spMk id="9" creationId="{00000000-0000-0000-0000-000000000000}"/>
          </ac:spMkLst>
        </pc:spChg>
        <pc:spChg chg="add mod">
          <ac:chgData name="Shrushti Hingu" userId="a4bd45ee72252196" providerId="LiveId" clId="{F516476A-BA76-44FD-ACF5-53276ACB2125}" dt="2024-10-19T15:19:15.921" v="257" actId="20577"/>
          <ac:spMkLst>
            <pc:docMk/>
            <pc:sldMk cId="0" sldId="263"/>
            <ac:spMk id="10" creationId="{2B5F5A48-9431-8E79-6BC6-13771D402C76}"/>
          </ac:spMkLst>
        </pc:spChg>
      </pc:sldChg>
      <pc:sldChg chg="addSp delSp modSp new mod">
        <pc:chgData name="Shrushti Hingu" userId="a4bd45ee72252196" providerId="LiveId" clId="{F516476A-BA76-44FD-ACF5-53276ACB2125}" dt="2024-10-19T15:17:43.205" v="238" actId="20577"/>
        <pc:sldMkLst>
          <pc:docMk/>
          <pc:sldMk cId="156060050" sldId="264"/>
        </pc:sldMkLst>
        <pc:spChg chg="mod">
          <ac:chgData name="Shrushti Hingu" userId="a4bd45ee72252196" providerId="LiveId" clId="{F516476A-BA76-44FD-ACF5-53276ACB2125}" dt="2024-10-19T15:14:23.388" v="179" actId="14100"/>
          <ac:spMkLst>
            <pc:docMk/>
            <pc:sldMk cId="156060050" sldId="264"/>
            <ac:spMk id="2" creationId="{8A9E57B8-86C8-AA53-43D2-4D0170CD795A}"/>
          </ac:spMkLst>
        </pc:spChg>
        <pc:spChg chg="mod">
          <ac:chgData name="Shrushti Hingu" userId="a4bd45ee72252196" providerId="LiveId" clId="{F516476A-BA76-44FD-ACF5-53276ACB2125}" dt="2024-10-19T15:17:43.205" v="238" actId="20577"/>
          <ac:spMkLst>
            <pc:docMk/>
            <pc:sldMk cId="156060050" sldId="264"/>
            <ac:spMk id="3" creationId="{634FF993-4B3A-A751-57C5-7F14C3E1F807}"/>
          </ac:spMkLst>
        </pc:spChg>
        <pc:spChg chg="del">
          <ac:chgData name="Shrushti Hingu" userId="a4bd45ee72252196" providerId="LiveId" clId="{F516476A-BA76-44FD-ACF5-53276ACB2125}" dt="2024-10-19T15:14:01.169" v="168" actId="478"/>
          <ac:spMkLst>
            <pc:docMk/>
            <pc:sldMk cId="156060050" sldId="264"/>
            <ac:spMk id="4" creationId="{752AA611-5A97-FEA6-3AEA-99183E268585}"/>
          </ac:spMkLst>
        </pc:spChg>
        <pc:picChg chg="add mod">
          <ac:chgData name="Shrushti Hingu" userId="a4bd45ee72252196" providerId="LiveId" clId="{F516476A-BA76-44FD-ACF5-53276ACB2125}" dt="2024-10-19T15:14:07.094" v="171" actId="14100"/>
          <ac:picMkLst>
            <pc:docMk/>
            <pc:sldMk cId="156060050" sldId="264"/>
            <ac:picMk id="6" creationId="{CA68CDD7-CC39-1B53-C125-58702AC7FEBA}"/>
          </ac:picMkLst>
        </pc:picChg>
      </pc:sldChg>
      <pc:sldChg chg="new del">
        <pc:chgData name="Shrushti Hingu" userId="a4bd45ee72252196" providerId="LiveId" clId="{F516476A-BA76-44FD-ACF5-53276ACB2125}" dt="2024-10-19T15:06:17.694" v="4" actId="47"/>
        <pc:sldMkLst>
          <pc:docMk/>
          <pc:sldMk cId="1644386596" sldId="264"/>
        </pc:sldMkLst>
      </pc:sldChg>
      <pc:sldChg chg="modSp new del mod">
        <pc:chgData name="Shrushti Hingu" userId="a4bd45ee72252196" providerId="LiveId" clId="{F516476A-BA76-44FD-ACF5-53276ACB2125}" dt="2024-10-19T15:13:28.809" v="137" actId="47"/>
        <pc:sldMkLst>
          <pc:docMk/>
          <pc:sldMk cId="4008917124" sldId="264"/>
        </pc:sldMkLst>
        <pc:spChg chg="mod">
          <ac:chgData name="Shrushti Hingu" userId="a4bd45ee72252196" providerId="LiveId" clId="{F516476A-BA76-44FD-ACF5-53276ACB2125}" dt="2024-10-19T15:07:20.284" v="68" actId="20577"/>
          <ac:spMkLst>
            <pc:docMk/>
            <pc:sldMk cId="4008917124" sldId="264"/>
            <ac:spMk id="2" creationId="{688B5F92-5CC3-A51E-AAA1-AEAF93F31331}"/>
          </ac:spMkLst>
        </pc:spChg>
      </pc:sldChg>
      <pc:sldMasterChg chg="modSldLayout">
        <pc:chgData name="Shrushti Hingu" userId="a4bd45ee72252196" providerId="LiveId" clId="{F516476A-BA76-44FD-ACF5-53276ACB2125}" dt="2024-10-19T15:05:55.259" v="0"/>
        <pc:sldMasterMkLst>
          <pc:docMk/>
          <pc:sldMasterMk cId="1002283785" sldId="2147483658"/>
        </pc:sldMasterMkLst>
        <pc:sldLayoutChg chg="delSp">
          <pc:chgData name="Shrushti Hingu" userId="a4bd45ee72252196" providerId="LiveId" clId="{F516476A-BA76-44FD-ACF5-53276ACB2125}" dt="2024-10-19T15:05:55.259" v="0"/>
          <pc:sldLayoutMkLst>
            <pc:docMk/>
            <pc:sldMasterMk cId="1002283785" sldId="2147483658"/>
            <pc:sldLayoutMk cId="2857683908" sldId="2147483676"/>
          </pc:sldLayoutMkLst>
          <pc:spChg chg="del">
            <ac:chgData name="Shrushti Hingu" userId="a4bd45ee72252196" providerId="LiveId" clId="{F516476A-BA76-44FD-ACF5-53276ACB2125}" dt="2024-10-19T15:05:55.259" v="0"/>
            <ac:spMkLst>
              <pc:docMk/>
              <pc:sldMasterMk cId="1002283785" sldId="2147483658"/>
              <pc:sldLayoutMk cId="2857683908" sldId="2147483676"/>
              <ac:spMk id="3" creationId="{00000000-0000-0000-0000-000000000000}"/>
            </ac:spMkLst>
          </pc:spChg>
          <pc:picChg chg="del">
            <ac:chgData name="Shrushti Hingu" userId="a4bd45ee72252196" providerId="LiveId" clId="{F516476A-BA76-44FD-ACF5-53276ACB2125}" dt="2024-10-19T15:05:55.259" v="0"/>
            <ac:picMkLst>
              <pc:docMk/>
              <pc:sldMasterMk cId="1002283785" sldId="2147483658"/>
              <pc:sldLayoutMk cId="2857683908" sldId="2147483676"/>
              <ac:picMk id="2" creationId="{00000000-0000-0000-0000-000000000000}"/>
            </ac:picMkLst>
          </pc:picChg>
          <pc:picChg chg="del">
            <ac:chgData name="Shrushti Hingu" userId="a4bd45ee72252196" providerId="LiveId" clId="{F516476A-BA76-44FD-ACF5-53276ACB2125}" dt="2024-10-19T15:05:55.259" v="0"/>
            <ac:picMkLst>
              <pc:docMk/>
              <pc:sldMasterMk cId="1002283785" sldId="2147483658"/>
              <pc:sldLayoutMk cId="2857683908" sldId="2147483676"/>
              <ac:picMk id="4" creationId="{00000000-0000-0000-0000-000000000000}"/>
            </ac:picMkLst>
          </pc:picChg>
        </pc:sldLayoutChg>
        <pc:sldLayoutChg chg="delSp">
          <pc:chgData name="Shrushti Hingu" userId="a4bd45ee72252196" providerId="LiveId" clId="{F516476A-BA76-44FD-ACF5-53276ACB2125}" dt="2024-10-19T15:05:55.259" v="0"/>
          <pc:sldLayoutMkLst>
            <pc:docMk/>
            <pc:sldMasterMk cId="1002283785" sldId="2147483658"/>
            <pc:sldLayoutMk cId="4035725373" sldId="2147483677"/>
          </pc:sldLayoutMkLst>
          <pc:spChg chg="del">
            <ac:chgData name="Shrushti Hingu" userId="a4bd45ee72252196" providerId="LiveId" clId="{F516476A-BA76-44FD-ACF5-53276ACB2125}" dt="2024-10-19T15:05:55.259" v="0"/>
            <ac:spMkLst>
              <pc:docMk/>
              <pc:sldMasterMk cId="1002283785" sldId="2147483658"/>
              <pc:sldLayoutMk cId="4035725373" sldId="2147483677"/>
              <ac:spMk id="3" creationId="{00000000-0000-0000-0000-000000000000}"/>
            </ac:spMkLst>
          </pc:spChg>
          <pc:picChg chg="del">
            <ac:chgData name="Shrushti Hingu" userId="a4bd45ee72252196" providerId="LiveId" clId="{F516476A-BA76-44FD-ACF5-53276ACB2125}" dt="2024-10-19T15:05:55.259" v="0"/>
            <ac:picMkLst>
              <pc:docMk/>
              <pc:sldMasterMk cId="1002283785" sldId="2147483658"/>
              <pc:sldLayoutMk cId="4035725373" sldId="2147483677"/>
              <ac:picMk id="2" creationId="{00000000-0000-0000-0000-000000000000}"/>
            </ac:picMkLst>
          </pc:picChg>
          <pc:picChg chg="del">
            <ac:chgData name="Shrushti Hingu" userId="a4bd45ee72252196" providerId="LiveId" clId="{F516476A-BA76-44FD-ACF5-53276ACB2125}" dt="2024-10-19T15:05:55.259" v="0"/>
            <ac:picMkLst>
              <pc:docMk/>
              <pc:sldMasterMk cId="1002283785" sldId="2147483658"/>
              <pc:sldLayoutMk cId="4035725373" sldId="2147483677"/>
              <ac:picMk id="4" creationId="{00000000-0000-0000-0000-000000000000}"/>
            </ac:picMkLst>
          </pc:picChg>
        </pc:sldLayoutChg>
        <pc:sldLayoutChg chg="delSp">
          <pc:chgData name="Shrushti Hingu" userId="a4bd45ee72252196" providerId="LiveId" clId="{F516476A-BA76-44FD-ACF5-53276ACB2125}" dt="2024-10-19T15:05:55.259" v="0"/>
          <pc:sldLayoutMkLst>
            <pc:docMk/>
            <pc:sldMasterMk cId="1002283785" sldId="2147483658"/>
            <pc:sldLayoutMk cId="1877128134" sldId="2147483678"/>
          </pc:sldLayoutMkLst>
          <pc:spChg chg="del">
            <ac:chgData name="Shrushti Hingu" userId="a4bd45ee72252196" providerId="LiveId" clId="{F516476A-BA76-44FD-ACF5-53276ACB2125}" dt="2024-10-19T15:05:55.259" v="0"/>
            <ac:spMkLst>
              <pc:docMk/>
              <pc:sldMasterMk cId="1002283785" sldId="2147483658"/>
              <pc:sldLayoutMk cId="1877128134" sldId="2147483678"/>
              <ac:spMk id="3" creationId="{00000000-0000-0000-0000-000000000000}"/>
            </ac:spMkLst>
          </pc:spChg>
          <pc:picChg chg="del">
            <ac:chgData name="Shrushti Hingu" userId="a4bd45ee72252196" providerId="LiveId" clId="{F516476A-BA76-44FD-ACF5-53276ACB2125}" dt="2024-10-19T15:05:55.259" v="0"/>
            <ac:picMkLst>
              <pc:docMk/>
              <pc:sldMasterMk cId="1002283785" sldId="2147483658"/>
              <pc:sldLayoutMk cId="1877128134" sldId="2147483678"/>
              <ac:picMk id="2" creationId="{00000000-0000-0000-0000-000000000000}"/>
            </ac:picMkLst>
          </pc:picChg>
          <pc:picChg chg="del">
            <ac:chgData name="Shrushti Hingu" userId="a4bd45ee72252196" providerId="LiveId" clId="{F516476A-BA76-44FD-ACF5-53276ACB2125}" dt="2024-10-19T15:05:55.259" v="0"/>
            <ac:picMkLst>
              <pc:docMk/>
              <pc:sldMasterMk cId="1002283785" sldId="2147483658"/>
              <pc:sldLayoutMk cId="1877128134" sldId="2147483678"/>
              <ac:picMk id="4" creationId="{00000000-0000-0000-0000-000000000000}"/>
            </ac:picMkLst>
          </pc:picChg>
        </pc:sldLayoutChg>
        <pc:sldLayoutChg chg="delSp">
          <pc:chgData name="Shrushti Hingu" userId="a4bd45ee72252196" providerId="LiveId" clId="{F516476A-BA76-44FD-ACF5-53276ACB2125}" dt="2024-10-19T15:05:55.259" v="0"/>
          <pc:sldLayoutMkLst>
            <pc:docMk/>
            <pc:sldMasterMk cId="1002283785" sldId="2147483658"/>
            <pc:sldLayoutMk cId="3618199666" sldId="2147483679"/>
          </pc:sldLayoutMkLst>
          <pc:spChg chg="del">
            <ac:chgData name="Shrushti Hingu" userId="a4bd45ee72252196" providerId="LiveId" clId="{F516476A-BA76-44FD-ACF5-53276ACB2125}" dt="2024-10-19T15:05:55.259" v="0"/>
            <ac:spMkLst>
              <pc:docMk/>
              <pc:sldMasterMk cId="1002283785" sldId="2147483658"/>
              <pc:sldLayoutMk cId="3618199666" sldId="2147483679"/>
              <ac:spMk id="3" creationId="{00000000-0000-0000-0000-000000000000}"/>
            </ac:spMkLst>
          </pc:spChg>
          <pc:picChg chg="del">
            <ac:chgData name="Shrushti Hingu" userId="a4bd45ee72252196" providerId="LiveId" clId="{F516476A-BA76-44FD-ACF5-53276ACB2125}" dt="2024-10-19T15:05:55.259" v="0"/>
            <ac:picMkLst>
              <pc:docMk/>
              <pc:sldMasterMk cId="1002283785" sldId="2147483658"/>
              <pc:sldLayoutMk cId="3618199666" sldId="2147483679"/>
              <ac:picMk id="2" creationId="{00000000-0000-0000-0000-000000000000}"/>
            </ac:picMkLst>
          </pc:picChg>
          <pc:picChg chg="del">
            <ac:chgData name="Shrushti Hingu" userId="a4bd45ee72252196" providerId="LiveId" clId="{F516476A-BA76-44FD-ACF5-53276ACB2125}" dt="2024-10-19T15:05:55.259" v="0"/>
            <ac:picMkLst>
              <pc:docMk/>
              <pc:sldMasterMk cId="1002283785" sldId="2147483658"/>
              <pc:sldLayoutMk cId="3618199666" sldId="2147483679"/>
              <ac:picMk id="4" creationId="{00000000-0000-0000-0000-000000000000}"/>
            </ac:picMkLst>
          </pc:picChg>
        </pc:sldLayoutChg>
        <pc:sldLayoutChg chg="delSp">
          <pc:chgData name="Shrushti Hingu" userId="a4bd45ee72252196" providerId="LiveId" clId="{F516476A-BA76-44FD-ACF5-53276ACB2125}" dt="2024-10-19T15:05:55.259" v="0"/>
          <pc:sldLayoutMkLst>
            <pc:docMk/>
            <pc:sldMasterMk cId="1002283785" sldId="2147483658"/>
            <pc:sldLayoutMk cId="2880956281" sldId="2147483680"/>
          </pc:sldLayoutMkLst>
          <pc:spChg chg="del">
            <ac:chgData name="Shrushti Hingu" userId="a4bd45ee72252196" providerId="LiveId" clId="{F516476A-BA76-44FD-ACF5-53276ACB2125}" dt="2024-10-19T15:05:55.259" v="0"/>
            <ac:spMkLst>
              <pc:docMk/>
              <pc:sldMasterMk cId="1002283785" sldId="2147483658"/>
              <pc:sldLayoutMk cId="2880956281" sldId="2147483680"/>
              <ac:spMk id="3" creationId="{00000000-0000-0000-0000-000000000000}"/>
            </ac:spMkLst>
          </pc:spChg>
          <pc:picChg chg="del">
            <ac:chgData name="Shrushti Hingu" userId="a4bd45ee72252196" providerId="LiveId" clId="{F516476A-BA76-44FD-ACF5-53276ACB2125}" dt="2024-10-19T15:05:55.259" v="0"/>
            <ac:picMkLst>
              <pc:docMk/>
              <pc:sldMasterMk cId="1002283785" sldId="2147483658"/>
              <pc:sldLayoutMk cId="2880956281" sldId="2147483680"/>
              <ac:picMk id="2" creationId="{00000000-0000-0000-0000-000000000000}"/>
            </ac:picMkLst>
          </pc:picChg>
          <pc:picChg chg="del">
            <ac:chgData name="Shrushti Hingu" userId="a4bd45ee72252196" providerId="LiveId" clId="{F516476A-BA76-44FD-ACF5-53276ACB2125}" dt="2024-10-19T15:05:55.259" v="0"/>
            <ac:picMkLst>
              <pc:docMk/>
              <pc:sldMasterMk cId="1002283785" sldId="2147483658"/>
              <pc:sldLayoutMk cId="2880956281" sldId="2147483680"/>
              <ac:picMk id="4" creationId="{00000000-0000-0000-0000-000000000000}"/>
            </ac:picMkLst>
          </pc:picChg>
        </pc:sldLayoutChg>
        <pc:sldLayoutChg chg="delSp">
          <pc:chgData name="Shrushti Hingu" userId="a4bd45ee72252196" providerId="LiveId" clId="{F516476A-BA76-44FD-ACF5-53276ACB2125}" dt="2024-10-19T15:05:55.259" v="0"/>
          <pc:sldLayoutMkLst>
            <pc:docMk/>
            <pc:sldMasterMk cId="1002283785" sldId="2147483658"/>
            <pc:sldLayoutMk cId="1520916112" sldId="2147483681"/>
          </pc:sldLayoutMkLst>
          <pc:spChg chg="del">
            <ac:chgData name="Shrushti Hingu" userId="a4bd45ee72252196" providerId="LiveId" clId="{F516476A-BA76-44FD-ACF5-53276ACB2125}" dt="2024-10-19T15:05:55.259" v="0"/>
            <ac:spMkLst>
              <pc:docMk/>
              <pc:sldMasterMk cId="1002283785" sldId="2147483658"/>
              <pc:sldLayoutMk cId="1520916112" sldId="2147483681"/>
              <ac:spMk id="3" creationId="{00000000-0000-0000-0000-000000000000}"/>
            </ac:spMkLst>
          </pc:spChg>
          <pc:picChg chg="del">
            <ac:chgData name="Shrushti Hingu" userId="a4bd45ee72252196" providerId="LiveId" clId="{F516476A-BA76-44FD-ACF5-53276ACB2125}" dt="2024-10-19T15:05:55.259" v="0"/>
            <ac:picMkLst>
              <pc:docMk/>
              <pc:sldMasterMk cId="1002283785" sldId="2147483658"/>
              <pc:sldLayoutMk cId="1520916112" sldId="2147483681"/>
              <ac:picMk id="2" creationId="{00000000-0000-0000-0000-000000000000}"/>
            </ac:picMkLst>
          </pc:picChg>
          <pc:picChg chg="del">
            <ac:chgData name="Shrushti Hingu" userId="a4bd45ee72252196" providerId="LiveId" clId="{F516476A-BA76-44FD-ACF5-53276ACB2125}" dt="2024-10-19T15:05:55.259" v="0"/>
            <ac:picMkLst>
              <pc:docMk/>
              <pc:sldMasterMk cId="1002283785" sldId="2147483658"/>
              <pc:sldLayoutMk cId="1520916112" sldId="2147483681"/>
              <ac:picMk id="4" creationId="{00000000-0000-0000-0000-000000000000}"/>
            </ac:picMkLst>
          </pc:picChg>
        </pc:sldLayoutChg>
        <pc:sldLayoutChg chg="delSp">
          <pc:chgData name="Shrushti Hingu" userId="a4bd45ee72252196" providerId="LiveId" clId="{F516476A-BA76-44FD-ACF5-53276ACB2125}" dt="2024-10-19T15:05:55.259" v="0"/>
          <pc:sldLayoutMkLst>
            <pc:docMk/>
            <pc:sldMasterMk cId="1002283785" sldId="2147483658"/>
            <pc:sldLayoutMk cId="1049312883" sldId="2147483682"/>
          </pc:sldLayoutMkLst>
          <pc:spChg chg="del">
            <ac:chgData name="Shrushti Hingu" userId="a4bd45ee72252196" providerId="LiveId" clId="{F516476A-BA76-44FD-ACF5-53276ACB2125}" dt="2024-10-19T15:05:55.259" v="0"/>
            <ac:spMkLst>
              <pc:docMk/>
              <pc:sldMasterMk cId="1002283785" sldId="2147483658"/>
              <pc:sldLayoutMk cId="1049312883" sldId="2147483682"/>
              <ac:spMk id="3" creationId="{00000000-0000-0000-0000-000000000000}"/>
            </ac:spMkLst>
          </pc:spChg>
          <pc:picChg chg="del">
            <ac:chgData name="Shrushti Hingu" userId="a4bd45ee72252196" providerId="LiveId" clId="{F516476A-BA76-44FD-ACF5-53276ACB2125}" dt="2024-10-19T15:05:55.259" v="0"/>
            <ac:picMkLst>
              <pc:docMk/>
              <pc:sldMasterMk cId="1002283785" sldId="2147483658"/>
              <pc:sldLayoutMk cId="1049312883" sldId="2147483682"/>
              <ac:picMk id="2" creationId="{00000000-0000-0000-0000-000000000000}"/>
            </ac:picMkLst>
          </pc:picChg>
          <pc:picChg chg="del">
            <ac:chgData name="Shrushti Hingu" userId="a4bd45ee72252196" providerId="LiveId" clId="{F516476A-BA76-44FD-ACF5-53276ACB2125}" dt="2024-10-19T15:05:55.259" v="0"/>
            <ac:picMkLst>
              <pc:docMk/>
              <pc:sldMasterMk cId="1002283785" sldId="2147483658"/>
              <pc:sldLayoutMk cId="1049312883" sldId="2147483682"/>
              <ac:picMk id="4" creationId="{00000000-0000-0000-0000-000000000000}"/>
            </ac:picMkLst>
          </pc:picChg>
        </pc:sldLayoutChg>
        <pc:sldLayoutChg chg="delSp">
          <pc:chgData name="Shrushti Hingu" userId="a4bd45ee72252196" providerId="LiveId" clId="{F516476A-BA76-44FD-ACF5-53276ACB2125}" dt="2024-10-19T15:05:55.259" v="0"/>
          <pc:sldLayoutMkLst>
            <pc:docMk/>
            <pc:sldMasterMk cId="1002283785" sldId="2147483658"/>
            <pc:sldLayoutMk cId="951989831" sldId="2147483683"/>
          </pc:sldLayoutMkLst>
          <pc:spChg chg="del">
            <ac:chgData name="Shrushti Hingu" userId="a4bd45ee72252196" providerId="LiveId" clId="{F516476A-BA76-44FD-ACF5-53276ACB2125}" dt="2024-10-19T15:05:55.259" v="0"/>
            <ac:spMkLst>
              <pc:docMk/>
              <pc:sldMasterMk cId="1002283785" sldId="2147483658"/>
              <pc:sldLayoutMk cId="951989831" sldId="2147483683"/>
              <ac:spMk id="3" creationId="{00000000-0000-0000-0000-000000000000}"/>
            </ac:spMkLst>
          </pc:spChg>
          <pc:picChg chg="del">
            <ac:chgData name="Shrushti Hingu" userId="a4bd45ee72252196" providerId="LiveId" clId="{F516476A-BA76-44FD-ACF5-53276ACB2125}" dt="2024-10-19T15:05:55.259" v="0"/>
            <ac:picMkLst>
              <pc:docMk/>
              <pc:sldMasterMk cId="1002283785" sldId="2147483658"/>
              <pc:sldLayoutMk cId="951989831" sldId="2147483683"/>
              <ac:picMk id="2" creationId="{00000000-0000-0000-0000-000000000000}"/>
            </ac:picMkLst>
          </pc:picChg>
          <pc:picChg chg="del">
            <ac:chgData name="Shrushti Hingu" userId="a4bd45ee72252196" providerId="LiveId" clId="{F516476A-BA76-44FD-ACF5-53276ACB2125}" dt="2024-10-19T15:05:55.259" v="0"/>
            <ac:picMkLst>
              <pc:docMk/>
              <pc:sldMasterMk cId="1002283785" sldId="2147483658"/>
              <pc:sldLayoutMk cId="951989831" sldId="2147483683"/>
              <ac:picMk id="4"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17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D0A4B-D23D-EF54-6CA1-8648CBA78D7C}"/>
              </a:ext>
            </a:extLst>
          </p:cNvPr>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IN"/>
          </a:p>
        </p:txBody>
      </p:sp>
      <p:sp>
        <p:nvSpPr>
          <p:cNvPr id="3" name="Subtitle 2">
            <a:extLst>
              <a:ext uri="{FF2B5EF4-FFF2-40B4-BE49-F238E27FC236}">
                <a16:creationId xmlns:a16="http://schemas.microsoft.com/office/drawing/2014/main" id="{43EFDA75-4471-60C0-EE6A-199910B7D39D}"/>
              </a:ext>
            </a:extLst>
          </p:cNvPr>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05867D3-8FB5-B43A-319F-226D4F3C0080}"/>
              </a:ext>
            </a:extLst>
          </p:cNvPr>
          <p:cNvSpPr>
            <a:spLocks noGrp="1"/>
          </p:cNvSpPr>
          <p:nvPr>
            <p:ph type="dt" sz="half" idx="10"/>
          </p:nvPr>
        </p:nvSpPr>
        <p:spPr/>
        <p:txBody>
          <a:bodyPr/>
          <a:lstStyle/>
          <a:p>
            <a:fld id="{4AAD347D-5ACD-4C99-B74B-A9C85AD731AF}" type="datetimeFigureOut">
              <a:rPr lang="en-US" smtClean="0"/>
              <a:t>10/19/2024</a:t>
            </a:fld>
            <a:endParaRPr lang="en-US" dirty="0"/>
          </a:p>
        </p:txBody>
      </p:sp>
      <p:sp>
        <p:nvSpPr>
          <p:cNvPr id="5" name="Footer Placeholder 4">
            <a:extLst>
              <a:ext uri="{FF2B5EF4-FFF2-40B4-BE49-F238E27FC236}">
                <a16:creationId xmlns:a16="http://schemas.microsoft.com/office/drawing/2014/main" id="{CEB76116-4788-3B4E-9690-4383FFA7496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DB25E8D-CE54-F552-EE59-17ABFEE26876}"/>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4540197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189C6-4069-B460-8E6E-CD877A1A54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911287-922E-B687-96CD-4D022CBABB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6D8384-B758-398B-1E7E-ED4EA3B62E1B}"/>
              </a:ext>
            </a:extLst>
          </p:cNvPr>
          <p:cNvSpPr>
            <a:spLocks noGrp="1"/>
          </p:cNvSpPr>
          <p:nvPr>
            <p:ph type="dt" sz="half" idx="10"/>
          </p:nvPr>
        </p:nvSpPr>
        <p:spPr/>
        <p:txBody>
          <a:bodyPr/>
          <a:lstStyle/>
          <a:p>
            <a:fld id="{4509A250-FF31-4206-8172-F9D3106AACB1}" type="datetimeFigureOut">
              <a:rPr lang="en-US" smtClean="0"/>
              <a:t>10/19/2024</a:t>
            </a:fld>
            <a:endParaRPr lang="en-US" dirty="0"/>
          </a:p>
        </p:txBody>
      </p:sp>
      <p:sp>
        <p:nvSpPr>
          <p:cNvPr id="5" name="Footer Placeholder 4">
            <a:extLst>
              <a:ext uri="{FF2B5EF4-FFF2-40B4-BE49-F238E27FC236}">
                <a16:creationId xmlns:a16="http://schemas.microsoft.com/office/drawing/2014/main" id="{E9033DE4-CB7E-5419-E83C-5657D645F03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ABA607-A493-C789-D5E8-BBB71413270E}"/>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1364804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7CDA6C-C58A-0163-EF1D-794A7C17E11C}"/>
              </a:ext>
            </a:extLst>
          </p:cNvPr>
          <p:cNvSpPr>
            <a:spLocks noGrp="1"/>
          </p:cNvSpPr>
          <p:nvPr>
            <p:ph type="title" orient="vert"/>
          </p:nvPr>
        </p:nvSpPr>
        <p:spPr>
          <a:xfrm>
            <a:off x="10469880" y="438150"/>
            <a:ext cx="3154680" cy="697420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E73ACA-DF67-5C85-191D-D2646F0E6056}"/>
              </a:ext>
            </a:extLst>
          </p:cNvPr>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1BC31F-2122-DCBC-01E2-70EA1DD04075}"/>
              </a:ext>
            </a:extLst>
          </p:cNvPr>
          <p:cNvSpPr>
            <a:spLocks noGrp="1"/>
          </p:cNvSpPr>
          <p:nvPr>
            <p:ph type="dt" sz="half" idx="10"/>
          </p:nvPr>
        </p:nvSpPr>
        <p:spPr/>
        <p:txBody>
          <a:bodyPr/>
          <a:lstStyle/>
          <a:p>
            <a:fld id="{4509A250-FF31-4206-8172-F9D3106AACB1}" type="datetimeFigureOut">
              <a:rPr lang="en-US" smtClean="0"/>
              <a:t>10/19/2024</a:t>
            </a:fld>
            <a:endParaRPr lang="en-US" dirty="0"/>
          </a:p>
        </p:txBody>
      </p:sp>
      <p:sp>
        <p:nvSpPr>
          <p:cNvPr id="5" name="Footer Placeholder 4">
            <a:extLst>
              <a:ext uri="{FF2B5EF4-FFF2-40B4-BE49-F238E27FC236}">
                <a16:creationId xmlns:a16="http://schemas.microsoft.com/office/drawing/2014/main" id="{B08D14F5-7964-A348-589E-1BB4B70469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22654AA-5475-C322-2335-849DFE18B567}"/>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2111358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6357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49295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7434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4901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61097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9582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41048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1598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2C089-2CD0-54DF-EC45-7F933854E2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45B49A-A189-7EDF-65AA-97FB61B201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5165B4-AB3A-1AAC-E12B-166D770DC4E3}"/>
              </a:ext>
            </a:extLst>
          </p:cNvPr>
          <p:cNvSpPr>
            <a:spLocks noGrp="1"/>
          </p:cNvSpPr>
          <p:nvPr>
            <p:ph type="dt" sz="half" idx="10"/>
          </p:nvPr>
        </p:nvSpPr>
        <p:spPr/>
        <p:txBody>
          <a:bodyPr/>
          <a:lstStyle/>
          <a:p>
            <a:fld id="{4509A250-FF31-4206-8172-F9D3106AACB1}" type="datetimeFigureOut">
              <a:rPr lang="en-US" smtClean="0"/>
              <a:t>10/19/2024</a:t>
            </a:fld>
            <a:endParaRPr lang="en-US" dirty="0"/>
          </a:p>
        </p:txBody>
      </p:sp>
      <p:sp>
        <p:nvSpPr>
          <p:cNvPr id="5" name="Footer Placeholder 4">
            <a:extLst>
              <a:ext uri="{FF2B5EF4-FFF2-40B4-BE49-F238E27FC236}">
                <a16:creationId xmlns:a16="http://schemas.microsoft.com/office/drawing/2014/main" id="{0CFB73D6-2047-1981-4727-DF3D7989A9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B8CB00B-90E0-E0BC-FA26-23846EE03CBE}"/>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9959744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3B413-8702-A428-17EC-4E5709775925}"/>
              </a:ext>
            </a:extLst>
          </p:cNvPr>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FA88BA0-0E1E-2B36-AABC-78D0B487AFEB}"/>
              </a:ext>
            </a:extLst>
          </p:cNvPr>
          <p:cNvSpPr>
            <a:spLocks noGrp="1"/>
          </p:cNvSpPr>
          <p:nvPr>
            <p:ph type="body" idx="1"/>
          </p:nvPr>
        </p:nvSpPr>
        <p:spPr>
          <a:xfrm>
            <a:off x="998220" y="5507356"/>
            <a:ext cx="12618720" cy="1800224"/>
          </a:xfrm>
        </p:spPr>
        <p:txBody>
          <a:bodyPr/>
          <a:lstStyle>
            <a:lvl1pPr marL="0" indent="0">
              <a:buNone/>
              <a:defRPr sz="2880">
                <a:solidFill>
                  <a:schemeClr val="tx1">
                    <a:tint val="82000"/>
                  </a:schemeClr>
                </a:solidFill>
              </a:defRPr>
            </a:lvl1pPr>
            <a:lvl2pPr marL="548640" indent="0">
              <a:buNone/>
              <a:defRPr sz="2400">
                <a:solidFill>
                  <a:schemeClr val="tx1">
                    <a:tint val="82000"/>
                  </a:schemeClr>
                </a:solidFill>
              </a:defRPr>
            </a:lvl2pPr>
            <a:lvl3pPr marL="1097280" indent="0">
              <a:buNone/>
              <a:defRPr sz="2160">
                <a:solidFill>
                  <a:schemeClr val="tx1">
                    <a:tint val="82000"/>
                  </a:schemeClr>
                </a:solidFill>
              </a:defRPr>
            </a:lvl3pPr>
            <a:lvl4pPr marL="1645920" indent="0">
              <a:buNone/>
              <a:defRPr sz="1920">
                <a:solidFill>
                  <a:schemeClr val="tx1">
                    <a:tint val="82000"/>
                  </a:schemeClr>
                </a:solidFill>
              </a:defRPr>
            </a:lvl4pPr>
            <a:lvl5pPr marL="2194560" indent="0">
              <a:buNone/>
              <a:defRPr sz="1920">
                <a:solidFill>
                  <a:schemeClr val="tx1">
                    <a:tint val="82000"/>
                  </a:schemeClr>
                </a:solidFill>
              </a:defRPr>
            </a:lvl5pPr>
            <a:lvl6pPr marL="2743200" indent="0">
              <a:buNone/>
              <a:defRPr sz="1920">
                <a:solidFill>
                  <a:schemeClr val="tx1">
                    <a:tint val="82000"/>
                  </a:schemeClr>
                </a:solidFill>
              </a:defRPr>
            </a:lvl6pPr>
            <a:lvl7pPr marL="3291840" indent="0">
              <a:buNone/>
              <a:defRPr sz="1920">
                <a:solidFill>
                  <a:schemeClr val="tx1">
                    <a:tint val="82000"/>
                  </a:schemeClr>
                </a:solidFill>
              </a:defRPr>
            </a:lvl7pPr>
            <a:lvl8pPr marL="3840480" indent="0">
              <a:buNone/>
              <a:defRPr sz="1920">
                <a:solidFill>
                  <a:schemeClr val="tx1">
                    <a:tint val="82000"/>
                  </a:schemeClr>
                </a:solidFill>
              </a:defRPr>
            </a:lvl8pPr>
            <a:lvl9pPr marL="4389120" indent="0">
              <a:buNone/>
              <a:defRPr sz="192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8DF37C-19DD-A48A-8060-B0E2D1FD0B4B}"/>
              </a:ext>
            </a:extLst>
          </p:cNvPr>
          <p:cNvSpPr>
            <a:spLocks noGrp="1"/>
          </p:cNvSpPr>
          <p:nvPr>
            <p:ph type="dt" sz="half" idx="10"/>
          </p:nvPr>
        </p:nvSpPr>
        <p:spPr/>
        <p:txBody>
          <a:bodyPr/>
          <a:lstStyle/>
          <a:p>
            <a:fld id="{9796027F-7875-4030-9381-8BD8C4F21935}" type="datetimeFigureOut">
              <a:rPr lang="en-US" smtClean="0"/>
              <a:t>10/19/2024</a:t>
            </a:fld>
            <a:endParaRPr lang="en-US" dirty="0"/>
          </a:p>
        </p:txBody>
      </p:sp>
      <p:sp>
        <p:nvSpPr>
          <p:cNvPr id="5" name="Footer Placeholder 4">
            <a:extLst>
              <a:ext uri="{FF2B5EF4-FFF2-40B4-BE49-F238E27FC236}">
                <a16:creationId xmlns:a16="http://schemas.microsoft.com/office/drawing/2014/main" id="{DFF1D10E-39E9-E053-EBA0-E8BC2CE791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4A448A5-4351-A1A4-5975-2C30D4D5774E}"/>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4465185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C7150-A931-DF79-D5AC-A9FFB4EE16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BE5C93-F969-7136-93D7-C21CAFA5AD77}"/>
              </a:ext>
            </a:extLst>
          </p:cNvPr>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B55C7D-B4A9-56EC-001B-6D2E28B7E5CA}"/>
              </a:ext>
            </a:extLst>
          </p:cNvPr>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BCEFEA-B623-76BD-3469-9086205B678F}"/>
              </a:ext>
            </a:extLst>
          </p:cNvPr>
          <p:cNvSpPr>
            <a:spLocks noGrp="1"/>
          </p:cNvSpPr>
          <p:nvPr>
            <p:ph type="dt" sz="half" idx="10"/>
          </p:nvPr>
        </p:nvSpPr>
        <p:spPr/>
        <p:txBody>
          <a:bodyPr/>
          <a:lstStyle/>
          <a:p>
            <a:fld id="{9796027F-7875-4030-9381-8BD8C4F21935}" type="datetimeFigureOut">
              <a:rPr lang="en-US" smtClean="0"/>
              <a:t>10/19/2024</a:t>
            </a:fld>
            <a:endParaRPr lang="en-US" dirty="0"/>
          </a:p>
        </p:txBody>
      </p:sp>
      <p:sp>
        <p:nvSpPr>
          <p:cNvPr id="6" name="Footer Placeholder 5">
            <a:extLst>
              <a:ext uri="{FF2B5EF4-FFF2-40B4-BE49-F238E27FC236}">
                <a16:creationId xmlns:a16="http://schemas.microsoft.com/office/drawing/2014/main" id="{437D577B-20CD-C8A1-F8BC-5FDB667B6F5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68F9AE5-9773-7CD3-34CF-829239822B5D}"/>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9632164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14557-F4D8-BA4E-1EF5-A27C229568E8}"/>
              </a:ext>
            </a:extLst>
          </p:cNvPr>
          <p:cNvSpPr>
            <a:spLocks noGrp="1"/>
          </p:cNvSpPr>
          <p:nvPr>
            <p:ph type="title"/>
          </p:nvPr>
        </p:nvSpPr>
        <p:spPr>
          <a:xfrm>
            <a:off x="1007746" y="438150"/>
            <a:ext cx="12618720" cy="1590676"/>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06BE33-7BF9-33B3-68CA-510D7C237C97}"/>
              </a:ext>
            </a:extLst>
          </p:cNvPr>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a:extLst>
              <a:ext uri="{FF2B5EF4-FFF2-40B4-BE49-F238E27FC236}">
                <a16:creationId xmlns:a16="http://schemas.microsoft.com/office/drawing/2014/main" id="{62A85627-BC31-DE96-484D-C648ED33BF0F}"/>
              </a:ext>
            </a:extLst>
          </p:cNvPr>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08AF1AF-B6B7-CF9D-5763-BBDEEF60C53C}"/>
              </a:ext>
            </a:extLst>
          </p:cNvPr>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a:extLst>
              <a:ext uri="{FF2B5EF4-FFF2-40B4-BE49-F238E27FC236}">
                <a16:creationId xmlns:a16="http://schemas.microsoft.com/office/drawing/2014/main" id="{D1F1C93E-5D2C-4DFF-0630-8799D4777AE1}"/>
              </a:ext>
            </a:extLst>
          </p:cNvPr>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E9217F7-1233-9997-4016-C6455D68A1C4}"/>
              </a:ext>
            </a:extLst>
          </p:cNvPr>
          <p:cNvSpPr>
            <a:spLocks noGrp="1"/>
          </p:cNvSpPr>
          <p:nvPr>
            <p:ph type="dt" sz="half" idx="10"/>
          </p:nvPr>
        </p:nvSpPr>
        <p:spPr/>
        <p:txBody>
          <a:bodyPr/>
          <a:lstStyle/>
          <a:p>
            <a:fld id="{9796027F-7875-4030-9381-8BD8C4F21935}" type="datetimeFigureOut">
              <a:rPr lang="en-US" smtClean="0"/>
              <a:t>10/19/2024</a:t>
            </a:fld>
            <a:endParaRPr lang="en-US" dirty="0"/>
          </a:p>
        </p:txBody>
      </p:sp>
      <p:sp>
        <p:nvSpPr>
          <p:cNvPr id="8" name="Footer Placeholder 7">
            <a:extLst>
              <a:ext uri="{FF2B5EF4-FFF2-40B4-BE49-F238E27FC236}">
                <a16:creationId xmlns:a16="http://schemas.microsoft.com/office/drawing/2014/main" id="{4386850A-DB50-43AC-3FDA-C8D6DF7F7D9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B02BBFC-26DF-DD03-0EE7-45E747A2133E}"/>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952037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FA95D-8665-567B-2E74-F3E0B15A0F9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46406F5-B5F8-75B2-2847-DD2FDD28A39F}"/>
              </a:ext>
            </a:extLst>
          </p:cNvPr>
          <p:cNvSpPr>
            <a:spLocks noGrp="1"/>
          </p:cNvSpPr>
          <p:nvPr>
            <p:ph type="dt" sz="half" idx="10"/>
          </p:nvPr>
        </p:nvSpPr>
        <p:spPr/>
        <p:txBody>
          <a:bodyPr/>
          <a:lstStyle/>
          <a:p>
            <a:fld id="{4509A250-FF31-4206-8172-F9D3106AACB1}" type="datetimeFigureOut">
              <a:rPr lang="en-US" smtClean="0"/>
              <a:t>10/19/2024</a:t>
            </a:fld>
            <a:endParaRPr lang="en-US" dirty="0"/>
          </a:p>
        </p:txBody>
      </p:sp>
      <p:sp>
        <p:nvSpPr>
          <p:cNvPr id="4" name="Footer Placeholder 3">
            <a:extLst>
              <a:ext uri="{FF2B5EF4-FFF2-40B4-BE49-F238E27FC236}">
                <a16:creationId xmlns:a16="http://schemas.microsoft.com/office/drawing/2014/main" id="{7AFDF560-4102-818A-72DE-812F353A5E8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D01E116-9506-CFB7-1D75-FE7A2F8D1796}"/>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1270415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09B954-B8C0-8D07-5636-655A4BF44EF3}"/>
              </a:ext>
            </a:extLst>
          </p:cNvPr>
          <p:cNvSpPr>
            <a:spLocks noGrp="1"/>
          </p:cNvSpPr>
          <p:nvPr>
            <p:ph type="dt" sz="half" idx="10"/>
          </p:nvPr>
        </p:nvSpPr>
        <p:spPr/>
        <p:txBody>
          <a:bodyPr/>
          <a:lstStyle/>
          <a:p>
            <a:fld id="{4509A250-FF31-4206-8172-F9D3106AACB1}" type="datetimeFigureOut">
              <a:rPr lang="en-US" smtClean="0"/>
              <a:t>10/19/2024</a:t>
            </a:fld>
            <a:endParaRPr lang="en-US" dirty="0"/>
          </a:p>
        </p:txBody>
      </p:sp>
      <p:sp>
        <p:nvSpPr>
          <p:cNvPr id="3" name="Footer Placeholder 2">
            <a:extLst>
              <a:ext uri="{FF2B5EF4-FFF2-40B4-BE49-F238E27FC236}">
                <a16:creationId xmlns:a16="http://schemas.microsoft.com/office/drawing/2014/main" id="{A8966A3D-7DF6-AB3F-9F84-E15F4F4C3E3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96ADA45-098B-7203-445E-17AE7760344B}"/>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1141246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C1B3C-A135-5750-E0A8-AE5106263ED0}"/>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D4E143-75E6-DEE3-9199-F143821C9067}"/>
              </a:ext>
            </a:extLst>
          </p:cNvPr>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73020F-6EC0-7227-5263-3477BD86D015}"/>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E9CD1035-5A45-8656-8F44-B75F34116C0B}"/>
              </a:ext>
            </a:extLst>
          </p:cNvPr>
          <p:cNvSpPr>
            <a:spLocks noGrp="1"/>
          </p:cNvSpPr>
          <p:nvPr>
            <p:ph type="dt" sz="half" idx="10"/>
          </p:nvPr>
        </p:nvSpPr>
        <p:spPr/>
        <p:txBody>
          <a:bodyPr/>
          <a:lstStyle/>
          <a:p>
            <a:fld id="{4509A250-FF31-4206-8172-F9D3106AACB1}" type="datetimeFigureOut">
              <a:rPr lang="en-US" smtClean="0"/>
              <a:t>10/19/2024</a:t>
            </a:fld>
            <a:endParaRPr lang="en-US" dirty="0"/>
          </a:p>
        </p:txBody>
      </p:sp>
      <p:sp>
        <p:nvSpPr>
          <p:cNvPr id="6" name="Footer Placeholder 5">
            <a:extLst>
              <a:ext uri="{FF2B5EF4-FFF2-40B4-BE49-F238E27FC236}">
                <a16:creationId xmlns:a16="http://schemas.microsoft.com/office/drawing/2014/main" id="{4D3FA38B-73A1-7D38-8559-F7006E76D0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31DB7B0-A7D7-0A18-3DB1-1F14FD998542}"/>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896086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F754-1A90-7BB0-EF97-D6F4921F3313}"/>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5C3C95F-66B1-33D0-654A-2DEA11CAEABE}"/>
              </a:ext>
            </a:extLst>
          </p:cNvPr>
          <p:cNvSpPr>
            <a:spLocks noGrp="1"/>
          </p:cNvSpPr>
          <p:nvPr>
            <p:ph type="pic" idx="1"/>
          </p:nvPr>
        </p:nvSpPr>
        <p:spPr>
          <a:xfrm>
            <a:off x="6219826" y="1184911"/>
            <a:ext cx="7406640" cy="584835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en-IN"/>
          </a:p>
        </p:txBody>
      </p:sp>
      <p:sp>
        <p:nvSpPr>
          <p:cNvPr id="4" name="Text Placeholder 3">
            <a:extLst>
              <a:ext uri="{FF2B5EF4-FFF2-40B4-BE49-F238E27FC236}">
                <a16:creationId xmlns:a16="http://schemas.microsoft.com/office/drawing/2014/main" id="{6F586173-E38C-3515-481A-2F39C171126B}"/>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393D0100-14DE-AFD6-5851-A80127F2CA9B}"/>
              </a:ext>
            </a:extLst>
          </p:cNvPr>
          <p:cNvSpPr>
            <a:spLocks noGrp="1"/>
          </p:cNvSpPr>
          <p:nvPr>
            <p:ph type="dt" sz="half" idx="10"/>
          </p:nvPr>
        </p:nvSpPr>
        <p:spPr/>
        <p:txBody>
          <a:bodyPr/>
          <a:lstStyle/>
          <a:p>
            <a:fld id="{4509A250-FF31-4206-8172-F9D3106AACB1}" type="datetimeFigureOut">
              <a:rPr lang="en-US" smtClean="0"/>
              <a:t>10/19/2024</a:t>
            </a:fld>
            <a:endParaRPr lang="en-US" dirty="0"/>
          </a:p>
        </p:txBody>
      </p:sp>
      <p:sp>
        <p:nvSpPr>
          <p:cNvPr id="6" name="Footer Placeholder 5">
            <a:extLst>
              <a:ext uri="{FF2B5EF4-FFF2-40B4-BE49-F238E27FC236}">
                <a16:creationId xmlns:a16="http://schemas.microsoft.com/office/drawing/2014/main" id="{E88F64CD-7E1C-8A23-2390-9338B76133B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5EA6741-BF33-A7D2-67FE-3B0DB1A21840}"/>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466586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387244-261A-583E-2A8C-7DE4ED377822}"/>
              </a:ext>
            </a:extLst>
          </p:cNvPr>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C61CD5-59CE-5B56-B31C-40BF48F6EB2F}"/>
              </a:ext>
            </a:extLst>
          </p:cNvPr>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0DFF31-A0B9-495B-74F0-85A6DB1443E6}"/>
              </a:ext>
            </a:extLst>
          </p:cNvPr>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82000"/>
                  </a:schemeClr>
                </a:solidFill>
              </a:defRPr>
            </a:lvl1pPr>
          </a:lstStyle>
          <a:p>
            <a:fld id="{4AAD347D-5ACD-4C99-B74B-A9C85AD731AF}" type="datetimeFigureOut">
              <a:rPr lang="en-US" smtClean="0"/>
              <a:t>10/19/2024</a:t>
            </a:fld>
            <a:endParaRPr lang="en-US" dirty="0"/>
          </a:p>
        </p:txBody>
      </p:sp>
      <p:sp>
        <p:nvSpPr>
          <p:cNvPr id="5" name="Footer Placeholder 4">
            <a:extLst>
              <a:ext uri="{FF2B5EF4-FFF2-40B4-BE49-F238E27FC236}">
                <a16:creationId xmlns:a16="http://schemas.microsoft.com/office/drawing/2014/main" id="{86049AE1-F89F-9190-8614-81546E57DEBE}"/>
              </a:ext>
            </a:extLst>
          </p:cNvPr>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5B9F5616-8D7A-453C-36B7-D01BA516EAE0}"/>
              </a:ext>
            </a:extLst>
          </p:cNvPr>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82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69819861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 id="2147483723" r:id="rId19"/>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44709" y="1488281"/>
            <a:ext cx="7627382" cy="2950726"/>
          </a:xfrm>
          <a:prstGeom prst="rect">
            <a:avLst/>
          </a:prstGeom>
          <a:noFill/>
          <a:ln/>
        </p:spPr>
        <p:txBody>
          <a:bodyPr wrap="square" lIns="0" tIns="0" rIns="0" bIns="0" rtlCol="0" anchor="t"/>
          <a:lstStyle/>
          <a:p>
            <a:pPr marL="0" indent="0">
              <a:lnSpc>
                <a:spcPts val="7700"/>
              </a:lnSpc>
              <a:buNone/>
            </a:pPr>
            <a:r>
              <a:rPr lang="en-US" sz="6150" b="1" dirty="0">
                <a:solidFill>
                  <a:srgbClr val="7068F4"/>
                </a:solidFill>
                <a:latin typeface="Barlow Bold" pitchFamily="34" charset="0"/>
                <a:ea typeface="Barlow Bold" pitchFamily="34" charset="-122"/>
                <a:cs typeface="Barlow Bold" pitchFamily="34" charset="-120"/>
              </a:rPr>
              <a:t>Drug Supply Management System using Blockchain</a:t>
            </a:r>
            <a:endParaRPr lang="en-US" sz="6150" dirty="0"/>
          </a:p>
        </p:txBody>
      </p:sp>
      <p:sp>
        <p:nvSpPr>
          <p:cNvPr id="4" name="Text 1"/>
          <p:cNvSpPr/>
          <p:nvPr/>
        </p:nvSpPr>
        <p:spPr>
          <a:xfrm>
            <a:off x="6244709" y="4763929"/>
            <a:ext cx="7627382" cy="104013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This presentation details a drug supply management system leveraging blockchain technology for enhanced security and transparency.</a:t>
            </a:r>
            <a:endParaRPr lang="en-US" sz="1700" dirty="0"/>
          </a:p>
        </p:txBody>
      </p:sp>
      <p:sp>
        <p:nvSpPr>
          <p:cNvPr id="5" name="Text 2"/>
          <p:cNvSpPr/>
          <p:nvPr/>
        </p:nvSpPr>
        <p:spPr>
          <a:xfrm>
            <a:off x="6244709" y="6047780"/>
            <a:ext cx="7627382" cy="69342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The system uses smart contracts, React, Node.js, Metamask, Truffle Suite, and Ganache.</a:t>
            </a:r>
            <a:endParaRPr lang="en-US" sz="17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44709" y="1881426"/>
            <a:ext cx="7627382" cy="1425416"/>
          </a:xfrm>
          <a:prstGeom prst="rect">
            <a:avLst/>
          </a:prstGeom>
          <a:noFill/>
          <a:ln/>
        </p:spPr>
        <p:txBody>
          <a:bodyPr wrap="squar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Introduction to Blockchain Technology</a:t>
            </a:r>
            <a:endParaRPr lang="en-US" sz="4450" dirty="0"/>
          </a:p>
        </p:txBody>
      </p:sp>
      <p:sp>
        <p:nvSpPr>
          <p:cNvPr id="4" name="Shape 1"/>
          <p:cNvSpPr/>
          <p:nvPr/>
        </p:nvSpPr>
        <p:spPr>
          <a:xfrm>
            <a:off x="6244709" y="3875484"/>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txBody>
          <a:bodyPr/>
          <a:lstStyle/>
          <a:p>
            <a:endParaRPr lang="en-IN"/>
          </a:p>
        </p:txBody>
      </p:sp>
      <p:sp>
        <p:nvSpPr>
          <p:cNvPr id="5" name="Text 2"/>
          <p:cNvSpPr/>
          <p:nvPr/>
        </p:nvSpPr>
        <p:spPr>
          <a:xfrm>
            <a:off x="6427827" y="3948113"/>
            <a:ext cx="121087" cy="342067"/>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Barlow Bold" pitchFamily="34" charset="0"/>
                <a:ea typeface="Barlow Bold" pitchFamily="34" charset="-122"/>
                <a:cs typeface="Barlow Bold" pitchFamily="34" charset="-120"/>
              </a:rPr>
              <a:t>1</a:t>
            </a:r>
            <a:endParaRPr lang="en-US" sz="2650" dirty="0"/>
          </a:p>
        </p:txBody>
      </p:sp>
      <p:sp>
        <p:nvSpPr>
          <p:cNvPr id="6" name="Text 3"/>
          <p:cNvSpPr/>
          <p:nvPr/>
        </p:nvSpPr>
        <p:spPr>
          <a:xfrm>
            <a:off x="6948726" y="3875484"/>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272525"/>
                </a:solidFill>
                <a:latin typeface="Barlow Bold" pitchFamily="34" charset="0"/>
                <a:ea typeface="Barlow Bold" pitchFamily="34" charset="-122"/>
                <a:cs typeface="Barlow Bold" pitchFamily="34" charset="-120"/>
              </a:rPr>
              <a:t>Decentralized Ledger</a:t>
            </a:r>
            <a:endParaRPr lang="en-US" sz="2200" dirty="0"/>
          </a:p>
        </p:txBody>
      </p:sp>
      <p:sp>
        <p:nvSpPr>
          <p:cNvPr id="7" name="Text 4"/>
          <p:cNvSpPr/>
          <p:nvPr/>
        </p:nvSpPr>
        <p:spPr>
          <a:xfrm>
            <a:off x="6948726" y="4361617"/>
            <a:ext cx="3001447" cy="69342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Blockchain is a shared, immutable ledger.</a:t>
            </a:r>
            <a:endParaRPr lang="en-US" sz="1700" dirty="0"/>
          </a:p>
        </p:txBody>
      </p:sp>
      <p:sp>
        <p:nvSpPr>
          <p:cNvPr id="8" name="Shape 5"/>
          <p:cNvSpPr/>
          <p:nvPr/>
        </p:nvSpPr>
        <p:spPr>
          <a:xfrm>
            <a:off x="10166747" y="3875484"/>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txBody>
          <a:bodyPr/>
          <a:lstStyle/>
          <a:p>
            <a:endParaRPr lang="en-IN"/>
          </a:p>
        </p:txBody>
      </p:sp>
      <p:sp>
        <p:nvSpPr>
          <p:cNvPr id="9" name="Text 6"/>
          <p:cNvSpPr/>
          <p:nvPr/>
        </p:nvSpPr>
        <p:spPr>
          <a:xfrm>
            <a:off x="10314623" y="3948113"/>
            <a:ext cx="191572" cy="342067"/>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Barlow Bold" pitchFamily="34" charset="0"/>
                <a:ea typeface="Barlow Bold" pitchFamily="34" charset="-122"/>
                <a:cs typeface="Barlow Bold" pitchFamily="34" charset="-120"/>
              </a:rPr>
              <a:t>2</a:t>
            </a:r>
            <a:endParaRPr lang="en-US" sz="2650" dirty="0"/>
          </a:p>
        </p:txBody>
      </p:sp>
      <p:sp>
        <p:nvSpPr>
          <p:cNvPr id="10" name="Text 7"/>
          <p:cNvSpPr/>
          <p:nvPr/>
        </p:nvSpPr>
        <p:spPr>
          <a:xfrm>
            <a:off x="10870763" y="3875484"/>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272525"/>
                </a:solidFill>
                <a:latin typeface="Barlow Bold" pitchFamily="34" charset="0"/>
                <a:ea typeface="Barlow Bold" pitchFamily="34" charset="-122"/>
                <a:cs typeface="Barlow Bold" pitchFamily="34" charset="-120"/>
              </a:rPr>
              <a:t>Transparency</a:t>
            </a:r>
            <a:endParaRPr lang="en-US" sz="2200" dirty="0"/>
          </a:p>
        </p:txBody>
      </p:sp>
      <p:sp>
        <p:nvSpPr>
          <p:cNvPr id="11" name="Text 8"/>
          <p:cNvSpPr/>
          <p:nvPr/>
        </p:nvSpPr>
        <p:spPr>
          <a:xfrm>
            <a:off x="10870763" y="4361617"/>
            <a:ext cx="3001447" cy="69342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All transactions are transparent and auditable.</a:t>
            </a:r>
            <a:endParaRPr lang="en-US" sz="1700" dirty="0"/>
          </a:p>
        </p:txBody>
      </p:sp>
      <p:sp>
        <p:nvSpPr>
          <p:cNvPr id="12" name="Shape 9"/>
          <p:cNvSpPr/>
          <p:nvPr/>
        </p:nvSpPr>
        <p:spPr>
          <a:xfrm>
            <a:off x="6244709" y="5515332"/>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txBody>
          <a:bodyPr/>
          <a:lstStyle/>
          <a:p>
            <a:endParaRPr lang="en-IN"/>
          </a:p>
        </p:txBody>
      </p:sp>
      <p:sp>
        <p:nvSpPr>
          <p:cNvPr id="13" name="Text 10"/>
          <p:cNvSpPr/>
          <p:nvPr/>
        </p:nvSpPr>
        <p:spPr>
          <a:xfrm>
            <a:off x="6396037" y="5587960"/>
            <a:ext cx="184666" cy="342067"/>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Barlow Bold" pitchFamily="34" charset="0"/>
                <a:ea typeface="Barlow Bold" pitchFamily="34" charset="-122"/>
                <a:cs typeface="Barlow Bold" pitchFamily="34" charset="-120"/>
              </a:rPr>
              <a:t>3</a:t>
            </a:r>
            <a:endParaRPr lang="en-US" sz="2650" dirty="0"/>
          </a:p>
        </p:txBody>
      </p:sp>
      <p:sp>
        <p:nvSpPr>
          <p:cNvPr id="14" name="Text 11"/>
          <p:cNvSpPr/>
          <p:nvPr/>
        </p:nvSpPr>
        <p:spPr>
          <a:xfrm>
            <a:off x="6948726" y="5515332"/>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272525"/>
                </a:solidFill>
                <a:latin typeface="Barlow Bold" pitchFamily="34" charset="0"/>
                <a:ea typeface="Barlow Bold" pitchFamily="34" charset="-122"/>
                <a:cs typeface="Barlow Bold" pitchFamily="34" charset="-120"/>
              </a:rPr>
              <a:t>Security</a:t>
            </a:r>
            <a:endParaRPr lang="en-US" sz="2200" dirty="0"/>
          </a:p>
        </p:txBody>
      </p:sp>
      <p:sp>
        <p:nvSpPr>
          <p:cNvPr id="15" name="Text 12"/>
          <p:cNvSpPr/>
          <p:nvPr/>
        </p:nvSpPr>
        <p:spPr>
          <a:xfrm>
            <a:off x="6948726" y="6001464"/>
            <a:ext cx="6923365" cy="346710"/>
          </a:xfrm>
          <a:prstGeom prst="rect">
            <a:avLst/>
          </a:prstGeom>
          <a:noFill/>
          <a:ln/>
        </p:spPr>
        <p:txBody>
          <a:bodyPr wrap="non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Cryptographic hashing ensures data integrity.</a:t>
            </a:r>
            <a:endParaRPr lang="en-US" sz="1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708196"/>
          </a:xfrm>
          <a:prstGeom prst="rect">
            <a:avLst/>
          </a:prstGeom>
        </p:spPr>
      </p:pic>
      <p:sp>
        <p:nvSpPr>
          <p:cNvPr id="3" name="Text 0"/>
          <p:cNvSpPr/>
          <p:nvPr/>
        </p:nvSpPr>
        <p:spPr>
          <a:xfrm>
            <a:off x="758309" y="4143732"/>
            <a:ext cx="7776924" cy="712708"/>
          </a:xfrm>
          <a:prstGeom prst="rect">
            <a:avLst/>
          </a:prstGeom>
          <a:noFill/>
          <a:ln/>
        </p:spPr>
        <p:txBody>
          <a:bodyPr wrap="non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Smart Contracts and their Role</a:t>
            </a:r>
            <a:endParaRPr lang="en-US" sz="4450" dirty="0"/>
          </a:p>
        </p:txBody>
      </p:sp>
      <p:sp>
        <p:nvSpPr>
          <p:cNvPr id="4" name="Shape 1"/>
          <p:cNvSpPr/>
          <p:nvPr/>
        </p:nvSpPr>
        <p:spPr>
          <a:xfrm>
            <a:off x="758309" y="5181362"/>
            <a:ext cx="4226838" cy="1612702"/>
          </a:xfrm>
          <a:prstGeom prst="roundRect">
            <a:avLst>
              <a:gd name="adj" fmla="val 12091"/>
            </a:avLst>
          </a:prstGeom>
          <a:solidFill>
            <a:srgbClr val="EEEFF5"/>
          </a:solidFill>
          <a:ln/>
          <a:effectLst>
            <a:outerShdw blurRad="53340" dist="26670" dir="13500000" algn="bl" rotWithShape="0">
              <a:srgbClr val="FFFFFF">
                <a:alpha val="70000"/>
              </a:srgbClr>
            </a:outerShdw>
          </a:effectLst>
        </p:spPr>
        <p:txBody>
          <a:bodyPr/>
          <a:lstStyle/>
          <a:p>
            <a:endParaRPr lang="en-IN"/>
          </a:p>
        </p:txBody>
      </p:sp>
      <p:sp>
        <p:nvSpPr>
          <p:cNvPr id="5" name="Text 2"/>
          <p:cNvSpPr/>
          <p:nvPr/>
        </p:nvSpPr>
        <p:spPr>
          <a:xfrm>
            <a:off x="974884" y="5397937"/>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272525"/>
                </a:solidFill>
                <a:latin typeface="Barlow Bold" pitchFamily="34" charset="0"/>
                <a:ea typeface="Barlow Bold" pitchFamily="34" charset="-122"/>
                <a:cs typeface="Barlow Bold" pitchFamily="34" charset="-120"/>
              </a:rPr>
              <a:t>Automation</a:t>
            </a:r>
            <a:endParaRPr lang="en-US" sz="2200" dirty="0"/>
          </a:p>
        </p:txBody>
      </p:sp>
      <p:sp>
        <p:nvSpPr>
          <p:cNvPr id="6" name="Text 3"/>
          <p:cNvSpPr/>
          <p:nvPr/>
        </p:nvSpPr>
        <p:spPr>
          <a:xfrm>
            <a:off x="974884" y="5884069"/>
            <a:ext cx="3793688" cy="69342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Smart contracts automate drug tracking and verification.</a:t>
            </a:r>
            <a:endParaRPr lang="en-US" sz="1700" dirty="0"/>
          </a:p>
        </p:txBody>
      </p:sp>
      <p:sp>
        <p:nvSpPr>
          <p:cNvPr id="7" name="Shape 4"/>
          <p:cNvSpPr/>
          <p:nvPr/>
        </p:nvSpPr>
        <p:spPr>
          <a:xfrm>
            <a:off x="5201722" y="5181362"/>
            <a:ext cx="4226838" cy="1612702"/>
          </a:xfrm>
          <a:prstGeom prst="roundRect">
            <a:avLst>
              <a:gd name="adj" fmla="val 12091"/>
            </a:avLst>
          </a:prstGeom>
          <a:solidFill>
            <a:srgbClr val="EEEFF5"/>
          </a:solidFill>
          <a:ln/>
          <a:effectLst>
            <a:outerShdw blurRad="53340" dist="26670" dir="13500000" algn="bl" rotWithShape="0">
              <a:srgbClr val="FFFFFF">
                <a:alpha val="70000"/>
              </a:srgbClr>
            </a:outerShdw>
          </a:effectLst>
        </p:spPr>
        <p:txBody>
          <a:bodyPr/>
          <a:lstStyle/>
          <a:p>
            <a:endParaRPr lang="en-IN"/>
          </a:p>
        </p:txBody>
      </p:sp>
      <p:sp>
        <p:nvSpPr>
          <p:cNvPr id="8" name="Text 5"/>
          <p:cNvSpPr/>
          <p:nvPr/>
        </p:nvSpPr>
        <p:spPr>
          <a:xfrm>
            <a:off x="5418296" y="5397937"/>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272525"/>
                </a:solidFill>
                <a:latin typeface="Barlow Bold" pitchFamily="34" charset="0"/>
                <a:ea typeface="Barlow Bold" pitchFamily="34" charset="-122"/>
                <a:cs typeface="Barlow Bold" pitchFamily="34" charset="-120"/>
              </a:rPr>
              <a:t>Transparency</a:t>
            </a:r>
            <a:endParaRPr lang="en-US" sz="2200" dirty="0"/>
          </a:p>
        </p:txBody>
      </p:sp>
      <p:sp>
        <p:nvSpPr>
          <p:cNvPr id="9" name="Text 6"/>
          <p:cNvSpPr/>
          <p:nvPr/>
        </p:nvSpPr>
        <p:spPr>
          <a:xfrm>
            <a:off x="5418296" y="5884069"/>
            <a:ext cx="3793688" cy="69342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All contract executions are recorded on the blockchain.</a:t>
            </a:r>
            <a:endParaRPr lang="en-US" sz="1700" dirty="0"/>
          </a:p>
        </p:txBody>
      </p:sp>
      <p:sp>
        <p:nvSpPr>
          <p:cNvPr id="10" name="Shape 7"/>
          <p:cNvSpPr/>
          <p:nvPr/>
        </p:nvSpPr>
        <p:spPr>
          <a:xfrm>
            <a:off x="9645134" y="5181362"/>
            <a:ext cx="4226838" cy="1612702"/>
          </a:xfrm>
          <a:prstGeom prst="roundRect">
            <a:avLst>
              <a:gd name="adj" fmla="val 12091"/>
            </a:avLst>
          </a:prstGeom>
          <a:solidFill>
            <a:srgbClr val="EEEFF5"/>
          </a:solidFill>
          <a:ln/>
          <a:effectLst>
            <a:outerShdw blurRad="53340" dist="26670" dir="13500000" algn="bl" rotWithShape="0">
              <a:srgbClr val="FFFFFF">
                <a:alpha val="70000"/>
              </a:srgbClr>
            </a:outerShdw>
          </a:effectLst>
        </p:spPr>
        <p:txBody>
          <a:bodyPr/>
          <a:lstStyle/>
          <a:p>
            <a:endParaRPr lang="en-IN"/>
          </a:p>
        </p:txBody>
      </p:sp>
      <p:sp>
        <p:nvSpPr>
          <p:cNvPr id="11" name="Text 8"/>
          <p:cNvSpPr/>
          <p:nvPr/>
        </p:nvSpPr>
        <p:spPr>
          <a:xfrm>
            <a:off x="9861709" y="5397937"/>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272525"/>
                </a:solidFill>
                <a:latin typeface="Barlow Bold" pitchFamily="34" charset="0"/>
                <a:ea typeface="Barlow Bold" pitchFamily="34" charset="-122"/>
                <a:cs typeface="Barlow Bold" pitchFamily="34" charset="-120"/>
              </a:rPr>
              <a:t>Security</a:t>
            </a:r>
            <a:endParaRPr lang="en-US" sz="2200" dirty="0"/>
          </a:p>
        </p:txBody>
      </p:sp>
      <p:sp>
        <p:nvSpPr>
          <p:cNvPr id="12" name="Text 9"/>
          <p:cNvSpPr/>
          <p:nvPr/>
        </p:nvSpPr>
        <p:spPr>
          <a:xfrm>
            <a:off x="9861709" y="5884069"/>
            <a:ext cx="3793688" cy="69342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Smart contracts eliminate intermediaries, reducing risks.</a:t>
            </a:r>
            <a:endParaRPr lang="en-US"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58309" y="2757130"/>
            <a:ext cx="10474523" cy="712708"/>
          </a:xfrm>
          <a:prstGeom prst="rect">
            <a:avLst/>
          </a:prstGeom>
          <a:noFill/>
          <a:ln/>
        </p:spPr>
        <p:txBody>
          <a:bodyPr wrap="non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React, Node.js, and Metamask Integration</a:t>
            </a:r>
            <a:endParaRPr lang="en-US" sz="4450" dirty="0"/>
          </a:p>
        </p:txBody>
      </p:sp>
      <p:sp>
        <p:nvSpPr>
          <p:cNvPr id="3" name="Text 1"/>
          <p:cNvSpPr/>
          <p:nvPr/>
        </p:nvSpPr>
        <p:spPr>
          <a:xfrm>
            <a:off x="758309" y="4011335"/>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7068F4"/>
                </a:solidFill>
                <a:latin typeface="Barlow Bold" pitchFamily="34" charset="0"/>
                <a:ea typeface="Barlow Bold" pitchFamily="34" charset="-122"/>
                <a:cs typeface="Barlow Bold" pitchFamily="34" charset="-120"/>
              </a:rPr>
              <a:t>React</a:t>
            </a:r>
            <a:endParaRPr lang="en-US" sz="2200" dirty="0"/>
          </a:p>
        </p:txBody>
      </p:sp>
      <p:sp>
        <p:nvSpPr>
          <p:cNvPr id="4" name="Text 2"/>
          <p:cNvSpPr/>
          <p:nvPr/>
        </p:nvSpPr>
        <p:spPr>
          <a:xfrm>
            <a:off x="758309" y="4584144"/>
            <a:ext cx="4018359" cy="69342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Frontend development for user interface.</a:t>
            </a:r>
            <a:endParaRPr lang="en-US" sz="1700" dirty="0"/>
          </a:p>
        </p:txBody>
      </p:sp>
      <p:sp>
        <p:nvSpPr>
          <p:cNvPr id="5" name="Text 3"/>
          <p:cNvSpPr/>
          <p:nvPr/>
        </p:nvSpPr>
        <p:spPr>
          <a:xfrm>
            <a:off x="5312926" y="4011335"/>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7068F4"/>
                </a:solidFill>
                <a:latin typeface="Barlow Bold" pitchFamily="34" charset="0"/>
                <a:ea typeface="Barlow Bold" pitchFamily="34" charset="-122"/>
                <a:cs typeface="Barlow Bold" pitchFamily="34" charset="-120"/>
              </a:rPr>
              <a:t>Node.js</a:t>
            </a:r>
            <a:endParaRPr lang="en-US" sz="2200" dirty="0"/>
          </a:p>
        </p:txBody>
      </p:sp>
      <p:sp>
        <p:nvSpPr>
          <p:cNvPr id="6" name="Text 4"/>
          <p:cNvSpPr/>
          <p:nvPr/>
        </p:nvSpPr>
        <p:spPr>
          <a:xfrm>
            <a:off x="5312926" y="4584144"/>
            <a:ext cx="4018359" cy="69342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Backend server for API and blockchain interaction.</a:t>
            </a:r>
            <a:endParaRPr lang="en-US" sz="1700" dirty="0"/>
          </a:p>
        </p:txBody>
      </p:sp>
      <p:sp>
        <p:nvSpPr>
          <p:cNvPr id="7" name="Text 5"/>
          <p:cNvSpPr/>
          <p:nvPr/>
        </p:nvSpPr>
        <p:spPr>
          <a:xfrm>
            <a:off x="9867543" y="4011335"/>
            <a:ext cx="2850713" cy="356235"/>
          </a:xfrm>
          <a:prstGeom prst="rect">
            <a:avLst/>
          </a:prstGeom>
          <a:noFill/>
          <a:ln/>
        </p:spPr>
        <p:txBody>
          <a:bodyPr wrap="none" lIns="0" tIns="0" rIns="0" bIns="0" rtlCol="0" anchor="t"/>
          <a:lstStyle/>
          <a:p>
            <a:pPr marL="0" indent="0">
              <a:lnSpc>
                <a:spcPts val="2800"/>
              </a:lnSpc>
              <a:buNone/>
            </a:pPr>
            <a:r>
              <a:rPr lang="en-US" sz="2200" b="1" dirty="0">
                <a:solidFill>
                  <a:srgbClr val="7068F4"/>
                </a:solidFill>
                <a:latin typeface="Barlow Bold" pitchFamily="34" charset="0"/>
                <a:ea typeface="Barlow Bold" pitchFamily="34" charset="-122"/>
                <a:cs typeface="Barlow Bold" pitchFamily="34" charset="-120"/>
              </a:rPr>
              <a:t>Metamask</a:t>
            </a:r>
            <a:endParaRPr lang="en-US" sz="2200" dirty="0"/>
          </a:p>
        </p:txBody>
      </p:sp>
      <p:sp>
        <p:nvSpPr>
          <p:cNvPr id="8" name="Text 6"/>
          <p:cNvSpPr/>
          <p:nvPr/>
        </p:nvSpPr>
        <p:spPr>
          <a:xfrm>
            <a:off x="9867543" y="4584144"/>
            <a:ext cx="4018359" cy="693420"/>
          </a:xfrm>
          <a:prstGeom prst="rect">
            <a:avLst/>
          </a:prstGeom>
          <a:noFill/>
          <a:ln/>
        </p:spPr>
        <p:txBody>
          <a:bodyPr wrap="squar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Enables secure user interaction with blockchain.</a:t>
            </a:r>
            <a:endParaRPr lang="en-US" sz="1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4" name="Text 0"/>
          <p:cNvSpPr/>
          <p:nvPr/>
        </p:nvSpPr>
        <p:spPr>
          <a:xfrm>
            <a:off x="758309" y="639842"/>
            <a:ext cx="7627382" cy="1425416"/>
          </a:xfrm>
          <a:prstGeom prst="rect">
            <a:avLst/>
          </a:prstGeom>
          <a:noFill/>
          <a:ln/>
        </p:spPr>
        <p:txBody>
          <a:bodyPr wrap="squar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Truffle Suite and Ganache for Development</a:t>
            </a:r>
            <a:endParaRPr lang="en-US" sz="4450" dirty="0"/>
          </a:p>
        </p:txBody>
      </p:sp>
      <p:pic>
        <p:nvPicPr>
          <p:cNvPr id="5" name="Image 2" descr="preencoded.png"/>
          <p:cNvPicPr>
            <a:picLocks noChangeAspect="1"/>
          </p:cNvPicPr>
          <p:nvPr/>
        </p:nvPicPr>
        <p:blipFill>
          <a:blip r:embed="rId3"/>
          <a:stretch>
            <a:fillRect/>
          </a:stretch>
        </p:blipFill>
        <p:spPr>
          <a:xfrm>
            <a:off x="758309" y="2390180"/>
            <a:ext cx="1083231" cy="1733193"/>
          </a:xfrm>
          <a:prstGeom prst="rect">
            <a:avLst/>
          </a:prstGeom>
        </p:spPr>
      </p:pic>
      <p:sp>
        <p:nvSpPr>
          <p:cNvPr id="6" name="Text 1"/>
          <p:cNvSpPr/>
          <p:nvPr/>
        </p:nvSpPr>
        <p:spPr>
          <a:xfrm>
            <a:off x="2166461" y="2606754"/>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Truffle</a:t>
            </a:r>
            <a:endParaRPr lang="en-US" sz="2200" dirty="0"/>
          </a:p>
        </p:txBody>
      </p:sp>
      <p:sp>
        <p:nvSpPr>
          <p:cNvPr id="7" name="Text 2"/>
          <p:cNvSpPr/>
          <p:nvPr/>
        </p:nvSpPr>
        <p:spPr>
          <a:xfrm>
            <a:off x="2166461" y="3092887"/>
            <a:ext cx="6219230"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Framework for building, testing, and deploying smart contracts.</a:t>
            </a:r>
            <a:endParaRPr lang="en-US" sz="1700" dirty="0"/>
          </a:p>
        </p:txBody>
      </p:sp>
      <p:pic>
        <p:nvPicPr>
          <p:cNvPr id="8" name="Image 3" descr="preencoded.png"/>
          <p:cNvPicPr>
            <a:picLocks noChangeAspect="1"/>
          </p:cNvPicPr>
          <p:nvPr/>
        </p:nvPicPr>
        <p:blipFill>
          <a:blip r:embed="rId4"/>
          <a:stretch>
            <a:fillRect/>
          </a:stretch>
        </p:blipFill>
        <p:spPr>
          <a:xfrm>
            <a:off x="758309" y="4123372"/>
            <a:ext cx="1083231" cy="1733193"/>
          </a:xfrm>
          <a:prstGeom prst="rect">
            <a:avLst/>
          </a:prstGeom>
        </p:spPr>
      </p:pic>
      <p:sp>
        <p:nvSpPr>
          <p:cNvPr id="9" name="Text 3"/>
          <p:cNvSpPr/>
          <p:nvPr/>
        </p:nvSpPr>
        <p:spPr>
          <a:xfrm>
            <a:off x="2166461" y="4339947"/>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Ganache</a:t>
            </a:r>
            <a:endParaRPr lang="en-US" sz="2200" dirty="0"/>
          </a:p>
        </p:txBody>
      </p:sp>
      <p:sp>
        <p:nvSpPr>
          <p:cNvPr id="10" name="Text 4"/>
          <p:cNvSpPr/>
          <p:nvPr/>
        </p:nvSpPr>
        <p:spPr>
          <a:xfrm>
            <a:off x="2166461" y="4826079"/>
            <a:ext cx="6219230" cy="346710"/>
          </a:xfrm>
          <a:prstGeom prst="rect">
            <a:avLst/>
          </a:prstGeom>
          <a:noFill/>
          <a:ln/>
        </p:spPr>
        <p:txBody>
          <a:bodyPr wrap="non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Local blockchain for development and testing.</a:t>
            </a:r>
            <a:endParaRPr lang="en-US" sz="1700" dirty="0"/>
          </a:p>
        </p:txBody>
      </p:sp>
      <p:pic>
        <p:nvPicPr>
          <p:cNvPr id="11" name="Image 4" descr="preencoded.png"/>
          <p:cNvPicPr>
            <a:picLocks noChangeAspect="1"/>
          </p:cNvPicPr>
          <p:nvPr/>
        </p:nvPicPr>
        <p:blipFill>
          <a:blip r:embed="rId5"/>
          <a:stretch>
            <a:fillRect/>
          </a:stretch>
        </p:blipFill>
        <p:spPr>
          <a:xfrm>
            <a:off x="758309" y="5856565"/>
            <a:ext cx="1083231" cy="1733193"/>
          </a:xfrm>
          <a:prstGeom prst="rect">
            <a:avLst/>
          </a:prstGeom>
        </p:spPr>
      </p:pic>
      <p:sp>
        <p:nvSpPr>
          <p:cNvPr id="12" name="Text 5"/>
          <p:cNvSpPr/>
          <p:nvPr/>
        </p:nvSpPr>
        <p:spPr>
          <a:xfrm>
            <a:off x="2166461" y="6073140"/>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Deployment</a:t>
            </a:r>
            <a:endParaRPr lang="en-US" sz="2200" dirty="0"/>
          </a:p>
        </p:txBody>
      </p:sp>
      <p:sp>
        <p:nvSpPr>
          <p:cNvPr id="13" name="Text 6"/>
          <p:cNvSpPr/>
          <p:nvPr/>
        </p:nvSpPr>
        <p:spPr>
          <a:xfrm>
            <a:off x="2166461" y="6559272"/>
            <a:ext cx="6219230" cy="346710"/>
          </a:xfrm>
          <a:prstGeom prst="rect">
            <a:avLst/>
          </a:prstGeom>
          <a:noFill/>
          <a:ln/>
        </p:spPr>
        <p:txBody>
          <a:bodyPr wrap="non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Deploy the smart contracts to a live blockchain network.</a:t>
            </a:r>
            <a:endParaRPr lang="en-US" sz="1700" dirty="0"/>
          </a:p>
        </p:txBody>
      </p:sp>
      <p:pic>
        <p:nvPicPr>
          <p:cNvPr id="14" name="Picture 13">
            <a:extLst>
              <a:ext uri="{FF2B5EF4-FFF2-40B4-BE49-F238E27FC236}">
                <a16:creationId xmlns:a16="http://schemas.microsoft.com/office/drawing/2014/main" id="{84C619F2-83BF-ED81-52A9-809F25CA1A17}"/>
              </a:ext>
            </a:extLst>
          </p:cNvPr>
          <p:cNvPicPr>
            <a:picLocks noChangeAspect="1"/>
          </p:cNvPicPr>
          <p:nvPr/>
        </p:nvPicPr>
        <p:blipFill>
          <a:blip r:embed="rId6"/>
          <a:stretch>
            <a:fillRect/>
          </a:stretch>
        </p:blipFill>
        <p:spPr>
          <a:xfrm>
            <a:off x="9029638" y="222246"/>
            <a:ext cx="5197290" cy="3651922"/>
          </a:xfrm>
          <a:prstGeom prst="rect">
            <a:avLst/>
          </a:prstGeom>
        </p:spPr>
      </p:pic>
      <p:pic>
        <p:nvPicPr>
          <p:cNvPr id="20" name="Picture 19">
            <a:extLst>
              <a:ext uri="{FF2B5EF4-FFF2-40B4-BE49-F238E27FC236}">
                <a16:creationId xmlns:a16="http://schemas.microsoft.com/office/drawing/2014/main" id="{0F64DB6E-4A92-9533-FF4C-2BB884661539}"/>
              </a:ext>
            </a:extLst>
          </p:cNvPr>
          <p:cNvPicPr>
            <a:picLocks noChangeAspect="1"/>
          </p:cNvPicPr>
          <p:nvPr/>
        </p:nvPicPr>
        <p:blipFill>
          <a:blip r:embed="rId7"/>
          <a:stretch>
            <a:fillRect/>
          </a:stretch>
        </p:blipFill>
        <p:spPr>
          <a:xfrm>
            <a:off x="9029638" y="3874168"/>
            <a:ext cx="5197290" cy="345745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692229" y="543878"/>
            <a:ext cx="7759541" cy="1301353"/>
          </a:xfrm>
          <a:prstGeom prst="rect">
            <a:avLst/>
          </a:prstGeom>
          <a:noFill/>
          <a:ln/>
        </p:spPr>
        <p:txBody>
          <a:bodyPr wrap="square" lIns="0" tIns="0" rIns="0" bIns="0" rtlCol="0" anchor="t"/>
          <a:lstStyle/>
          <a:p>
            <a:pPr marL="0" indent="0">
              <a:lnSpc>
                <a:spcPts val="5100"/>
              </a:lnSpc>
              <a:buNone/>
            </a:pPr>
            <a:r>
              <a:rPr lang="en-US" sz="4050" b="1" dirty="0">
                <a:solidFill>
                  <a:srgbClr val="7068F4"/>
                </a:solidFill>
                <a:latin typeface="Barlow Bold" pitchFamily="34" charset="0"/>
                <a:ea typeface="Barlow Bold" pitchFamily="34" charset="-122"/>
                <a:cs typeface="Barlow Bold" pitchFamily="34" charset="-120"/>
              </a:rPr>
              <a:t>Blockchain Development Platform</a:t>
            </a:r>
            <a:endParaRPr lang="en-US" sz="4050" dirty="0"/>
          </a:p>
        </p:txBody>
      </p:sp>
      <p:pic>
        <p:nvPicPr>
          <p:cNvPr id="4" name="Image 1" descr="preencoded.png"/>
          <p:cNvPicPr>
            <a:picLocks noChangeAspect="1"/>
          </p:cNvPicPr>
          <p:nvPr/>
        </p:nvPicPr>
        <p:blipFill>
          <a:blip r:embed="rId3"/>
          <a:stretch>
            <a:fillRect/>
          </a:stretch>
        </p:blipFill>
        <p:spPr>
          <a:xfrm>
            <a:off x="692229" y="2141815"/>
            <a:ext cx="494467" cy="494467"/>
          </a:xfrm>
          <a:prstGeom prst="rect">
            <a:avLst/>
          </a:prstGeom>
        </p:spPr>
      </p:pic>
      <p:sp>
        <p:nvSpPr>
          <p:cNvPr id="5" name="Text 1"/>
          <p:cNvSpPr/>
          <p:nvPr/>
        </p:nvSpPr>
        <p:spPr>
          <a:xfrm>
            <a:off x="692229" y="2834045"/>
            <a:ext cx="2602587" cy="325279"/>
          </a:xfrm>
          <a:prstGeom prst="rect">
            <a:avLst/>
          </a:prstGeom>
          <a:noFill/>
          <a:ln/>
        </p:spPr>
        <p:txBody>
          <a:bodyPr wrap="none" lIns="0" tIns="0" rIns="0" bIns="0" rtlCol="0" anchor="t"/>
          <a:lstStyle/>
          <a:p>
            <a:pPr marL="0" indent="0" algn="l">
              <a:lnSpc>
                <a:spcPts val="2550"/>
              </a:lnSpc>
              <a:buNone/>
            </a:pPr>
            <a:r>
              <a:rPr lang="en-US" sz="2000" b="1" dirty="0">
                <a:solidFill>
                  <a:srgbClr val="272525"/>
                </a:solidFill>
                <a:latin typeface="Barlow Bold" pitchFamily="34" charset="0"/>
                <a:ea typeface="Barlow Bold" pitchFamily="34" charset="-122"/>
                <a:cs typeface="Barlow Bold" pitchFamily="34" charset="-120"/>
              </a:rPr>
              <a:t>Ethereum</a:t>
            </a:r>
            <a:endParaRPr lang="en-US" sz="2000" dirty="0"/>
          </a:p>
        </p:txBody>
      </p:sp>
      <p:sp>
        <p:nvSpPr>
          <p:cNvPr id="6" name="Text 2"/>
          <p:cNvSpPr/>
          <p:nvPr/>
        </p:nvSpPr>
        <p:spPr>
          <a:xfrm>
            <a:off x="692229" y="3277910"/>
            <a:ext cx="7759541" cy="316349"/>
          </a:xfrm>
          <a:prstGeom prst="rect">
            <a:avLst/>
          </a:prstGeom>
          <a:noFill/>
          <a:ln/>
        </p:spPr>
        <p:txBody>
          <a:bodyPr wrap="none" lIns="0" tIns="0" rIns="0" bIns="0" rtlCol="0" anchor="t"/>
          <a:lstStyle/>
          <a:p>
            <a:pPr marL="0" indent="0" algn="l">
              <a:lnSpc>
                <a:spcPts val="2450"/>
              </a:lnSpc>
              <a:buNone/>
            </a:pPr>
            <a:r>
              <a:rPr lang="en-US" sz="1550" dirty="0">
                <a:solidFill>
                  <a:srgbClr val="272525"/>
                </a:solidFill>
                <a:latin typeface="Montserrat" pitchFamily="34" charset="0"/>
                <a:ea typeface="Montserrat" pitchFamily="34" charset="-122"/>
                <a:cs typeface="Montserrat" pitchFamily="34" charset="-120"/>
              </a:rPr>
              <a:t>The platform for smart contract deployment.</a:t>
            </a:r>
            <a:endParaRPr lang="en-US" sz="1550" dirty="0"/>
          </a:p>
        </p:txBody>
      </p:sp>
      <p:pic>
        <p:nvPicPr>
          <p:cNvPr id="7" name="Image 2" descr="preencoded.png"/>
          <p:cNvPicPr>
            <a:picLocks noChangeAspect="1"/>
          </p:cNvPicPr>
          <p:nvPr/>
        </p:nvPicPr>
        <p:blipFill>
          <a:blip r:embed="rId4"/>
          <a:stretch>
            <a:fillRect/>
          </a:stretch>
        </p:blipFill>
        <p:spPr>
          <a:xfrm>
            <a:off x="692229" y="4187547"/>
            <a:ext cx="494467" cy="494467"/>
          </a:xfrm>
          <a:prstGeom prst="rect">
            <a:avLst/>
          </a:prstGeom>
        </p:spPr>
      </p:pic>
      <p:sp>
        <p:nvSpPr>
          <p:cNvPr id="8" name="Text 3"/>
          <p:cNvSpPr/>
          <p:nvPr/>
        </p:nvSpPr>
        <p:spPr>
          <a:xfrm>
            <a:off x="692229" y="4879777"/>
            <a:ext cx="2602587" cy="325279"/>
          </a:xfrm>
          <a:prstGeom prst="rect">
            <a:avLst/>
          </a:prstGeom>
          <a:noFill/>
          <a:ln/>
        </p:spPr>
        <p:txBody>
          <a:bodyPr wrap="none" lIns="0" tIns="0" rIns="0" bIns="0" rtlCol="0" anchor="t"/>
          <a:lstStyle/>
          <a:p>
            <a:pPr marL="0" indent="0" algn="l">
              <a:lnSpc>
                <a:spcPts val="2550"/>
              </a:lnSpc>
              <a:buNone/>
            </a:pPr>
            <a:r>
              <a:rPr lang="en-US" sz="2000" b="1" dirty="0">
                <a:solidFill>
                  <a:srgbClr val="272525"/>
                </a:solidFill>
                <a:latin typeface="Barlow Bold" pitchFamily="34" charset="0"/>
                <a:ea typeface="Barlow Bold" pitchFamily="34" charset="-122"/>
                <a:cs typeface="Barlow Bold" pitchFamily="34" charset="-120"/>
              </a:rPr>
              <a:t>Network</a:t>
            </a:r>
            <a:endParaRPr lang="en-US" sz="2000" dirty="0"/>
          </a:p>
        </p:txBody>
      </p:sp>
      <p:sp>
        <p:nvSpPr>
          <p:cNvPr id="9" name="Text 4"/>
          <p:cNvSpPr/>
          <p:nvPr/>
        </p:nvSpPr>
        <p:spPr>
          <a:xfrm>
            <a:off x="692229" y="5323642"/>
            <a:ext cx="7759541" cy="316349"/>
          </a:xfrm>
          <a:prstGeom prst="rect">
            <a:avLst/>
          </a:prstGeom>
          <a:noFill/>
          <a:ln/>
        </p:spPr>
        <p:txBody>
          <a:bodyPr wrap="none" lIns="0" tIns="0" rIns="0" bIns="0" rtlCol="0" anchor="t"/>
          <a:lstStyle/>
          <a:p>
            <a:pPr marL="0" indent="0" algn="l">
              <a:lnSpc>
                <a:spcPts val="2450"/>
              </a:lnSpc>
              <a:buNone/>
            </a:pPr>
            <a:r>
              <a:rPr lang="en-US" sz="1550" dirty="0">
                <a:solidFill>
                  <a:srgbClr val="272525"/>
                </a:solidFill>
                <a:latin typeface="Montserrat" pitchFamily="34" charset="0"/>
                <a:ea typeface="Montserrat" pitchFamily="34" charset="-122"/>
                <a:cs typeface="Montserrat" pitchFamily="34" charset="-120"/>
              </a:rPr>
              <a:t>A decentralized and secure network.</a:t>
            </a:r>
            <a:endParaRPr lang="en-US" sz="1550" dirty="0"/>
          </a:p>
        </p:txBody>
      </p:sp>
      <p:pic>
        <p:nvPicPr>
          <p:cNvPr id="10" name="Image 3" descr="preencoded.png"/>
          <p:cNvPicPr>
            <a:picLocks noChangeAspect="1"/>
          </p:cNvPicPr>
          <p:nvPr/>
        </p:nvPicPr>
        <p:blipFill>
          <a:blip r:embed="rId5"/>
          <a:stretch>
            <a:fillRect/>
          </a:stretch>
        </p:blipFill>
        <p:spPr>
          <a:xfrm>
            <a:off x="692229" y="6233279"/>
            <a:ext cx="494467" cy="494467"/>
          </a:xfrm>
          <a:prstGeom prst="rect">
            <a:avLst/>
          </a:prstGeom>
        </p:spPr>
      </p:pic>
      <p:sp>
        <p:nvSpPr>
          <p:cNvPr id="11" name="Text 5"/>
          <p:cNvSpPr/>
          <p:nvPr/>
        </p:nvSpPr>
        <p:spPr>
          <a:xfrm>
            <a:off x="692229" y="6925508"/>
            <a:ext cx="2602587" cy="325279"/>
          </a:xfrm>
          <a:prstGeom prst="rect">
            <a:avLst/>
          </a:prstGeom>
          <a:noFill/>
          <a:ln/>
        </p:spPr>
        <p:txBody>
          <a:bodyPr wrap="none" lIns="0" tIns="0" rIns="0" bIns="0" rtlCol="0" anchor="t"/>
          <a:lstStyle/>
          <a:p>
            <a:pPr marL="0" indent="0" algn="l">
              <a:lnSpc>
                <a:spcPts val="2550"/>
              </a:lnSpc>
              <a:buNone/>
            </a:pPr>
            <a:r>
              <a:rPr lang="en-US" sz="2000" b="1" dirty="0">
                <a:solidFill>
                  <a:srgbClr val="272525"/>
                </a:solidFill>
                <a:latin typeface="Barlow Bold" pitchFamily="34" charset="0"/>
                <a:ea typeface="Barlow Bold" pitchFamily="34" charset="-122"/>
                <a:cs typeface="Barlow Bold" pitchFamily="34" charset="-120"/>
              </a:rPr>
              <a:t>Security</a:t>
            </a:r>
            <a:endParaRPr lang="en-US" sz="2000" dirty="0"/>
          </a:p>
        </p:txBody>
      </p:sp>
      <p:sp>
        <p:nvSpPr>
          <p:cNvPr id="12" name="Text 6"/>
          <p:cNvSpPr/>
          <p:nvPr/>
        </p:nvSpPr>
        <p:spPr>
          <a:xfrm>
            <a:off x="692229" y="7369373"/>
            <a:ext cx="7759541" cy="316349"/>
          </a:xfrm>
          <a:prstGeom prst="rect">
            <a:avLst/>
          </a:prstGeom>
          <a:noFill/>
          <a:ln/>
        </p:spPr>
        <p:txBody>
          <a:bodyPr wrap="none" lIns="0" tIns="0" rIns="0" bIns="0" rtlCol="0" anchor="t"/>
          <a:lstStyle/>
          <a:p>
            <a:pPr marL="0" indent="0" algn="l">
              <a:lnSpc>
                <a:spcPts val="2450"/>
              </a:lnSpc>
              <a:buNone/>
            </a:pPr>
            <a:r>
              <a:rPr lang="en-US" sz="1550" dirty="0">
                <a:solidFill>
                  <a:srgbClr val="272525"/>
                </a:solidFill>
                <a:latin typeface="Montserrat" pitchFamily="34" charset="0"/>
                <a:ea typeface="Montserrat" pitchFamily="34" charset="-122"/>
                <a:cs typeface="Montserrat" pitchFamily="34" charset="-120"/>
              </a:rPr>
              <a:t>Ensures data integrity and immutability.</a:t>
            </a:r>
            <a:endParaRPr lang="en-US" sz="1550" dirty="0"/>
          </a:p>
        </p:txBody>
      </p:sp>
      <p:pic>
        <p:nvPicPr>
          <p:cNvPr id="16" name="Picture 15">
            <a:extLst>
              <a:ext uri="{FF2B5EF4-FFF2-40B4-BE49-F238E27FC236}">
                <a16:creationId xmlns:a16="http://schemas.microsoft.com/office/drawing/2014/main" id="{A14F1033-41C4-BABD-200C-0F51ECC2CD4A}"/>
              </a:ext>
            </a:extLst>
          </p:cNvPr>
          <p:cNvPicPr>
            <a:picLocks noChangeAspect="1"/>
          </p:cNvPicPr>
          <p:nvPr/>
        </p:nvPicPr>
        <p:blipFill>
          <a:blip r:embed="rId6"/>
          <a:stretch>
            <a:fillRect/>
          </a:stretch>
        </p:blipFill>
        <p:spPr>
          <a:xfrm>
            <a:off x="9625183" y="708626"/>
            <a:ext cx="4403637" cy="69578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6244709" y="1124069"/>
            <a:ext cx="7627382" cy="1425416"/>
          </a:xfrm>
          <a:prstGeom prst="rect">
            <a:avLst/>
          </a:prstGeom>
          <a:noFill/>
          <a:ln/>
        </p:spPr>
        <p:txBody>
          <a:bodyPr wrap="squar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Working of the Drug Supply Management System</a:t>
            </a:r>
            <a:endParaRPr lang="en-US" sz="4450" dirty="0"/>
          </a:p>
        </p:txBody>
      </p:sp>
      <p:sp>
        <p:nvSpPr>
          <p:cNvPr id="4" name="Shape 1"/>
          <p:cNvSpPr/>
          <p:nvPr/>
        </p:nvSpPr>
        <p:spPr>
          <a:xfrm>
            <a:off x="6554391" y="2479714"/>
            <a:ext cx="30480" cy="4231124"/>
          </a:xfrm>
          <a:prstGeom prst="roundRect">
            <a:avLst>
              <a:gd name="adj" fmla="val 639750"/>
            </a:avLst>
          </a:prstGeom>
          <a:solidFill>
            <a:srgbClr val="C1C3D0"/>
          </a:solidFill>
          <a:ln/>
        </p:spPr>
        <p:txBody>
          <a:bodyPr/>
          <a:lstStyle/>
          <a:p>
            <a:endParaRPr lang="en-IN"/>
          </a:p>
        </p:txBody>
      </p:sp>
      <p:sp>
        <p:nvSpPr>
          <p:cNvPr id="5" name="Shape 2"/>
          <p:cNvSpPr/>
          <p:nvPr/>
        </p:nvSpPr>
        <p:spPr>
          <a:xfrm>
            <a:off x="6782872" y="2951916"/>
            <a:ext cx="758309" cy="30480"/>
          </a:xfrm>
          <a:prstGeom prst="roundRect">
            <a:avLst>
              <a:gd name="adj" fmla="val 639750"/>
            </a:avLst>
          </a:prstGeom>
          <a:solidFill>
            <a:srgbClr val="C1C3D0"/>
          </a:solidFill>
          <a:ln/>
        </p:spPr>
        <p:txBody>
          <a:bodyPr/>
          <a:lstStyle/>
          <a:p>
            <a:endParaRPr lang="en-IN"/>
          </a:p>
        </p:txBody>
      </p:sp>
      <p:sp>
        <p:nvSpPr>
          <p:cNvPr id="6" name="Shape 3"/>
          <p:cNvSpPr/>
          <p:nvPr/>
        </p:nvSpPr>
        <p:spPr>
          <a:xfrm>
            <a:off x="6325910" y="2723435"/>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txBody>
          <a:bodyPr/>
          <a:lstStyle/>
          <a:p>
            <a:endParaRPr lang="en-IN"/>
          </a:p>
        </p:txBody>
      </p:sp>
      <p:sp>
        <p:nvSpPr>
          <p:cNvPr id="7" name="Text 4"/>
          <p:cNvSpPr/>
          <p:nvPr/>
        </p:nvSpPr>
        <p:spPr>
          <a:xfrm>
            <a:off x="6509028" y="2796063"/>
            <a:ext cx="121087" cy="342067"/>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Barlow Bold" pitchFamily="34" charset="0"/>
                <a:ea typeface="Barlow Bold" pitchFamily="34" charset="-122"/>
                <a:cs typeface="Barlow Bold" pitchFamily="34" charset="-120"/>
              </a:rPr>
              <a:t>1</a:t>
            </a:r>
            <a:endParaRPr lang="en-US" sz="2650" dirty="0"/>
          </a:p>
        </p:txBody>
      </p:sp>
      <p:sp>
        <p:nvSpPr>
          <p:cNvPr id="8" name="Text 5"/>
          <p:cNvSpPr/>
          <p:nvPr/>
        </p:nvSpPr>
        <p:spPr>
          <a:xfrm>
            <a:off x="7761208" y="2696289"/>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Supplier</a:t>
            </a:r>
            <a:endParaRPr lang="en-US" sz="2200" dirty="0"/>
          </a:p>
        </p:txBody>
      </p:sp>
      <p:sp>
        <p:nvSpPr>
          <p:cNvPr id="9" name="Text 6"/>
          <p:cNvSpPr/>
          <p:nvPr/>
        </p:nvSpPr>
        <p:spPr>
          <a:xfrm>
            <a:off x="7761208" y="3182421"/>
            <a:ext cx="6110883" cy="346710"/>
          </a:xfrm>
          <a:prstGeom prst="rect">
            <a:avLst/>
          </a:prstGeom>
          <a:noFill/>
          <a:ln/>
        </p:spPr>
        <p:txBody>
          <a:bodyPr wrap="non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Drugs are Supplied and logged on the blockchain.</a:t>
            </a:r>
            <a:endParaRPr lang="en-US" sz="1700" dirty="0"/>
          </a:p>
        </p:txBody>
      </p:sp>
      <p:sp>
        <p:nvSpPr>
          <p:cNvPr id="10" name="Shape 7"/>
          <p:cNvSpPr/>
          <p:nvPr/>
        </p:nvSpPr>
        <p:spPr>
          <a:xfrm>
            <a:off x="6782872" y="4434482"/>
            <a:ext cx="758309" cy="30480"/>
          </a:xfrm>
          <a:prstGeom prst="roundRect">
            <a:avLst>
              <a:gd name="adj" fmla="val 639750"/>
            </a:avLst>
          </a:prstGeom>
          <a:solidFill>
            <a:srgbClr val="C1C3D0"/>
          </a:solidFill>
          <a:ln/>
        </p:spPr>
        <p:txBody>
          <a:bodyPr/>
          <a:lstStyle/>
          <a:p>
            <a:endParaRPr lang="en-IN"/>
          </a:p>
        </p:txBody>
      </p:sp>
      <p:sp>
        <p:nvSpPr>
          <p:cNvPr id="11" name="Shape 8"/>
          <p:cNvSpPr/>
          <p:nvPr/>
        </p:nvSpPr>
        <p:spPr>
          <a:xfrm>
            <a:off x="6325910" y="4206001"/>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txBody>
          <a:bodyPr/>
          <a:lstStyle/>
          <a:p>
            <a:endParaRPr lang="en-IN"/>
          </a:p>
        </p:txBody>
      </p:sp>
      <p:sp>
        <p:nvSpPr>
          <p:cNvPr id="12" name="Text 9"/>
          <p:cNvSpPr/>
          <p:nvPr/>
        </p:nvSpPr>
        <p:spPr>
          <a:xfrm>
            <a:off x="6473785" y="4278629"/>
            <a:ext cx="191572" cy="342067"/>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Barlow Bold" pitchFamily="34" charset="0"/>
                <a:ea typeface="Barlow Bold" pitchFamily="34" charset="-122"/>
                <a:cs typeface="Barlow Bold" pitchFamily="34" charset="-120"/>
              </a:rPr>
              <a:t>2</a:t>
            </a:r>
            <a:endParaRPr lang="en-US" sz="2650" dirty="0"/>
          </a:p>
        </p:txBody>
      </p:sp>
      <p:sp>
        <p:nvSpPr>
          <p:cNvPr id="13" name="Text 10"/>
          <p:cNvSpPr/>
          <p:nvPr/>
        </p:nvSpPr>
        <p:spPr>
          <a:xfrm>
            <a:off x="7761208" y="4178855"/>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Manufacturing</a:t>
            </a:r>
            <a:endParaRPr lang="en-US" sz="2200" dirty="0"/>
          </a:p>
        </p:txBody>
      </p:sp>
      <p:sp>
        <p:nvSpPr>
          <p:cNvPr id="14" name="Text 11"/>
          <p:cNvSpPr/>
          <p:nvPr/>
        </p:nvSpPr>
        <p:spPr>
          <a:xfrm>
            <a:off x="7761208" y="4664987"/>
            <a:ext cx="6110883" cy="346710"/>
          </a:xfrm>
          <a:prstGeom prst="rect">
            <a:avLst/>
          </a:prstGeom>
          <a:noFill/>
          <a:ln/>
        </p:spPr>
        <p:txBody>
          <a:bodyPr wrap="non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Drugs are manufactured and logged on the blockchain.</a:t>
            </a:r>
            <a:endParaRPr lang="en-US" sz="1700" dirty="0"/>
          </a:p>
        </p:txBody>
      </p:sp>
      <p:sp>
        <p:nvSpPr>
          <p:cNvPr id="15" name="Shape 12"/>
          <p:cNvSpPr/>
          <p:nvPr/>
        </p:nvSpPr>
        <p:spPr>
          <a:xfrm>
            <a:off x="6782872" y="5917048"/>
            <a:ext cx="758309" cy="30480"/>
          </a:xfrm>
          <a:prstGeom prst="roundRect">
            <a:avLst>
              <a:gd name="adj" fmla="val 639750"/>
            </a:avLst>
          </a:prstGeom>
          <a:solidFill>
            <a:srgbClr val="C1C3D0"/>
          </a:solidFill>
          <a:ln/>
        </p:spPr>
        <p:txBody>
          <a:bodyPr/>
          <a:lstStyle/>
          <a:p>
            <a:endParaRPr lang="en-IN"/>
          </a:p>
        </p:txBody>
      </p:sp>
      <p:sp>
        <p:nvSpPr>
          <p:cNvPr id="16" name="Shape 13"/>
          <p:cNvSpPr/>
          <p:nvPr/>
        </p:nvSpPr>
        <p:spPr>
          <a:xfrm>
            <a:off x="6325910" y="5688567"/>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txBody>
          <a:bodyPr/>
          <a:lstStyle/>
          <a:p>
            <a:endParaRPr lang="en-IN"/>
          </a:p>
        </p:txBody>
      </p:sp>
      <p:sp>
        <p:nvSpPr>
          <p:cNvPr id="17" name="Text 14"/>
          <p:cNvSpPr/>
          <p:nvPr/>
        </p:nvSpPr>
        <p:spPr>
          <a:xfrm>
            <a:off x="6477238" y="5761195"/>
            <a:ext cx="184666" cy="342067"/>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Barlow Bold" pitchFamily="34" charset="0"/>
                <a:ea typeface="Barlow Bold" pitchFamily="34" charset="-122"/>
                <a:cs typeface="Barlow Bold" pitchFamily="34" charset="-120"/>
              </a:rPr>
              <a:t>3</a:t>
            </a:r>
            <a:endParaRPr lang="en-US" sz="2650" dirty="0"/>
          </a:p>
        </p:txBody>
      </p:sp>
      <p:sp>
        <p:nvSpPr>
          <p:cNvPr id="18" name="Text 15"/>
          <p:cNvSpPr/>
          <p:nvPr/>
        </p:nvSpPr>
        <p:spPr>
          <a:xfrm>
            <a:off x="7761208" y="5661421"/>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Distribution</a:t>
            </a:r>
            <a:endParaRPr lang="en-US" sz="2200" dirty="0"/>
          </a:p>
        </p:txBody>
      </p:sp>
      <p:sp>
        <p:nvSpPr>
          <p:cNvPr id="19" name="Text 16"/>
          <p:cNvSpPr/>
          <p:nvPr/>
        </p:nvSpPr>
        <p:spPr>
          <a:xfrm>
            <a:off x="7761208" y="6147553"/>
            <a:ext cx="6110883" cy="346710"/>
          </a:xfrm>
          <a:prstGeom prst="rect">
            <a:avLst/>
          </a:prstGeom>
          <a:noFill/>
          <a:ln/>
        </p:spPr>
        <p:txBody>
          <a:bodyPr wrap="non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Tracking of drug movement through the supply chain.</a:t>
            </a:r>
            <a:endParaRPr lang="en-US" sz="1700" dirty="0"/>
          </a:p>
        </p:txBody>
      </p:sp>
      <p:pic>
        <p:nvPicPr>
          <p:cNvPr id="21" name="Picture 20">
            <a:extLst>
              <a:ext uri="{FF2B5EF4-FFF2-40B4-BE49-F238E27FC236}">
                <a16:creationId xmlns:a16="http://schemas.microsoft.com/office/drawing/2014/main" id="{1011F924-3479-DF1F-E1B0-2B0365A8DF83}"/>
              </a:ext>
            </a:extLst>
          </p:cNvPr>
          <p:cNvPicPr>
            <a:picLocks noChangeAspect="1"/>
          </p:cNvPicPr>
          <p:nvPr/>
        </p:nvPicPr>
        <p:blipFill>
          <a:blip r:embed="rId3"/>
          <a:stretch>
            <a:fillRect/>
          </a:stretch>
        </p:blipFill>
        <p:spPr>
          <a:xfrm>
            <a:off x="540589" y="598595"/>
            <a:ext cx="4976291" cy="6506936"/>
          </a:xfrm>
          <a:prstGeom prst="rect">
            <a:avLst/>
          </a:prstGeom>
        </p:spPr>
      </p:pic>
      <p:sp>
        <p:nvSpPr>
          <p:cNvPr id="24" name="Shape 13">
            <a:extLst>
              <a:ext uri="{FF2B5EF4-FFF2-40B4-BE49-F238E27FC236}">
                <a16:creationId xmlns:a16="http://schemas.microsoft.com/office/drawing/2014/main" id="{DB8EB26E-4DE5-416C-EFF7-20C16BD34C8B}"/>
              </a:ext>
            </a:extLst>
          </p:cNvPr>
          <p:cNvSpPr/>
          <p:nvPr/>
        </p:nvSpPr>
        <p:spPr>
          <a:xfrm>
            <a:off x="6325850" y="6734531"/>
            <a:ext cx="487502" cy="592336"/>
          </a:xfrm>
          <a:prstGeom prst="roundRect">
            <a:avLst>
              <a:gd name="adj" fmla="val 40004"/>
            </a:avLst>
          </a:prstGeom>
          <a:solidFill>
            <a:srgbClr val="EEEFF5"/>
          </a:solidFill>
          <a:ln/>
          <a:effectLst>
            <a:outerShdw blurRad="53340" dist="26670" dir="13500000" algn="bl" rotWithShape="0">
              <a:srgbClr val="FFFFFF">
                <a:alpha val="70000"/>
              </a:srgbClr>
            </a:outerShdw>
          </a:effectLst>
        </p:spPr>
        <p:txBody>
          <a:bodyPr/>
          <a:lstStyle/>
          <a:p>
            <a:r>
              <a:rPr lang="en-US" b="1" dirty="0">
                <a:latin typeface="Barlow Bold"/>
              </a:rPr>
              <a:t>4</a:t>
            </a:r>
            <a:endParaRPr lang="en-IN" b="1" dirty="0">
              <a:latin typeface="Barlow Bold"/>
            </a:endParaRPr>
          </a:p>
        </p:txBody>
      </p:sp>
      <p:sp>
        <p:nvSpPr>
          <p:cNvPr id="25" name="Shape 12">
            <a:extLst>
              <a:ext uri="{FF2B5EF4-FFF2-40B4-BE49-F238E27FC236}">
                <a16:creationId xmlns:a16="http://schemas.microsoft.com/office/drawing/2014/main" id="{602612EF-6D1D-A631-A535-991E144555AA}"/>
              </a:ext>
            </a:extLst>
          </p:cNvPr>
          <p:cNvSpPr/>
          <p:nvPr/>
        </p:nvSpPr>
        <p:spPr>
          <a:xfrm>
            <a:off x="6840289" y="6993720"/>
            <a:ext cx="758309" cy="30480"/>
          </a:xfrm>
          <a:prstGeom prst="roundRect">
            <a:avLst>
              <a:gd name="adj" fmla="val 639750"/>
            </a:avLst>
          </a:prstGeom>
          <a:solidFill>
            <a:srgbClr val="C1C3D0"/>
          </a:solidFill>
          <a:ln/>
        </p:spPr>
        <p:txBody>
          <a:bodyPr/>
          <a:lstStyle/>
          <a:p>
            <a:endParaRPr lang="en-IN"/>
          </a:p>
        </p:txBody>
      </p:sp>
      <p:sp>
        <p:nvSpPr>
          <p:cNvPr id="26" name="TextBox 25">
            <a:extLst>
              <a:ext uri="{FF2B5EF4-FFF2-40B4-BE49-F238E27FC236}">
                <a16:creationId xmlns:a16="http://schemas.microsoft.com/office/drawing/2014/main" id="{0C15221A-8C00-4327-2B6B-336A9B743218}"/>
              </a:ext>
            </a:extLst>
          </p:cNvPr>
          <p:cNvSpPr txBox="1"/>
          <p:nvPr/>
        </p:nvSpPr>
        <p:spPr>
          <a:xfrm>
            <a:off x="7761208" y="6734530"/>
            <a:ext cx="1009813" cy="430887"/>
          </a:xfrm>
          <a:prstGeom prst="rect">
            <a:avLst/>
          </a:prstGeom>
          <a:noFill/>
        </p:spPr>
        <p:txBody>
          <a:bodyPr wrap="square" rtlCol="0">
            <a:spAutoFit/>
          </a:bodyPr>
          <a:lstStyle/>
          <a:p>
            <a:r>
              <a:rPr lang="en-US" sz="2200" b="1" dirty="0">
                <a:latin typeface="Barlow Bold"/>
              </a:rPr>
              <a:t>Retail</a:t>
            </a:r>
            <a:endParaRPr lang="en-IN" sz="2200" b="1" dirty="0">
              <a:latin typeface="Barlow Bold"/>
            </a:endParaRPr>
          </a:p>
        </p:txBody>
      </p:sp>
      <p:sp>
        <p:nvSpPr>
          <p:cNvPr id="27" name="TextBox 26">
            <a:extLst>
              <a:ext uri="{FF2B5EF4-FFF2-40B4-BE49-F238E27FC236}">
                <a16:creationId xmlns:a16="http://schemas.microsoft.com/office/drawing/2014/main" id="{F00FEA7A-99E7-DD2B-8FDE-33940386C03E}"/>
              </a:ext>
            </a:extLst>
          </p:cNvPr>
          <p:cNvSpPr txBox="1"/>
          <p:nvPr/>
        </p:nvSpPr>
        <p:spPr>
          <a:xfrm>
            <a:off x="7750016" y="7165417"/>
            <a:ext cx="5666034" cy="646331"/>
          </a:xfrm>
          <a:prstGeom prst="rect">
            <a:avLst/>
          </a:prstGeom>
          <a:noFill/>
        </p:spPr>
        <p:txBody>
          <a:bodyPr wrap="square" rtlCol="0">
            <a:spAutoFit/>
          </a:bodyPr>
          <a:lstStyle/>
          <a:p>
            <a:r>
              <a:rPr lang="en-US" sz="1800" dirty="0">
                <a:solidFill>
                  <a:srgbClr val="272525"/>
                </a:solidFill>
                <a:latin typeface="Montserrat" pitchFamily="34" charset="0"/>
                <a:ea typeface="Montserrat" pitchFamily="34" charset="-122"/>
                <a:cs typeface="Montserrat" pitchFamily="34" charset="-120"/>
              </a:rPr>
              <a:t>Verification of authenticity at the point of sale.</a:t>
            </a:r>
            <a:endParaRPr lang="en-US" sz="1800"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57B8-86C8-AA53-43D2-4D0170CD795A}"/>
              </a:ext>
            </a:extLst>
          </p:cNvPr>
          <p:cNvSpPr>
            <a:spLocks noGrp="1"/>
          </p:cNvSpPr>
          <p:nvPr>
            <p:ph type="title"/>
          </p:nvPr>
        </p:nvSpPr>
        <p:spPr>
          <a:xfrm>
            <a:off x="5341521" y="204879"/>
            <a:ext cx="7406640" cy="778303"/>
          </a:xfrm>
        </p:spPr>
        <p:txBody>
          <a:bodyPr>
            <a:normAutofit/>
          </a:bodyPr>
          <a:lstStyle/>
          <a:p>
            <a:r>
              <a:rPr lang="en-US" b="1" dirty="0"/>
              <a:t>Process Diagram of the Site</a:t>
            </a:r>
            <a:endParaRPr lang="en-IN" b="1" dirty="0"/>
          </a:p>
        </p:txBody>
      </p:sp>
      <p:sp>
        <p:nvSpPr>
          <p:cNvPr id="3" name="Picture Placeholder 2">
            <a:extLst>
              <a:ext uri="{FF2B5EF4-FFF2-40B4-BE49-F238E27FC236}">
                <a16:creationId xmlns:a16="http://schemas.microsoft.com/office/drawing/2014/main" id="{634FF993-4B3A-A751-57C5-7F14C3E1F807}"/>
              </a:ext>
            </a:extLst>
          </p:cNvPr>
          <p:cNvSpPr>
            <a:spLocks noGrp="1"/>
          </p:cNvSpPr>
          <p:nvPr>
            <p:ph type="pic" idx="1"/>
          </p:nvPr>
        </p:nvSpPr>
        <p:spPr>
          <a:xfrm>
            <a:off x="5341520" y="983182"/>
            <a:ext cx="7961805" cy="6263236"/>
          </a:xfrm>
        </p:spPr>
        <p:txBody>
          <a:bodyPr>
            <a:normAutofit/>
          </a:bodyPr>
          <a:lstStyle/>
          <a:p>
            <a:pPr marL="457200" indent="-457200">
              <a:buFont typeface="+mj-lt"/>
              <a:buAutoNum type="arabicPeriod"/>
            </a:pPr>
            <a:r>
              <a:rPr lang="en-IN" sz="2500" dirty="0"/>
              <a:t>User Enters the App</a:t>
            </a:r>
          </a:p>
          <a:p>
            <a:pPr marL="457200" indent="-457200">
              <a:buFont typeface="+mj-lt"/>
              <a:buAutoNum type="arabicPeriod"/>
            </a:pPr>
            <a:r>
              <a:rPr lang="en-IN" sz="2500" dirty="0"/>
              <a:t>Check for Existing Account</a:t>
            </a:r>
          </a:p>
          <a:p>
            <a:pPr marL="457200" indent="-457200">
              <a:buFont typeface="+mj-lt"/>
              <a:buAutoNum type="arabicPeriod"/>
            </a:pPr>
            <a:r>
              <a:rPr lang="en-IN" sz="2500" dirty="0"/>
              <a:t>Login Process</a:t>
            </a:r>
          </a:p>
          <a:p>
            <a:pPr marL="457200" indent="-457200">
              <a:buFont typeface="+mj-lt"/>
              <a:buAutoNum type="arabicPeriod"/>
            </a:pPr>
            <a:r>
              <a:rPr lang="en-IN" sz="2500" dirty="0"/>
              <a:t>Registration Process</a:t>
            </a:r>
          </a:p>
          <a:p>
            <a:pPr marL="457200" indent="-457200">
              <a:buFont typeface="+mj-lt"/>
              <a:buAutoNum type="arabicPeriod"/>
            </a:pPr>
            <a:r>
              <a:rPr lang="en-IN" sz="2500" dirty="0"/>
              <a:t>Home Screen</a:t>
            </a:r>
          </a:p>
          <a:p>
            <a:pPr marL="891540" lvl="1" indent="-342900">
              <a:buFont typeface="Arial" panose="020B0604020202020204" pitchFamily="34" charset="0"/>
              <a:buChar char="•"/>
            </a:pPr>
            <a:r>
              <a:rPr lang="en-IN" sz="2200" dirty="0"/>
              <a:t>Raw Produce</a:t>
            </a:r>
          </a:p>
          <a:p>
            <a:pPr marL="891540" lvl="1" indent="-342900">
              <a:buFont typeface="Arial" panose="020B0604020202020204" pitchFamily="34" charset="0"/>
              <a:buChar char="•"/>
            </a:pPr>
            <a:r>
              <a:rPr lang="en-IN" sz="2200" dirty="0"/>
              <a:t>Manufacturer</a:t>
            </a:r>
          </a:p>
          <a:p>
            <a:pPr marL="891540" lvl="1" indent="-342900">
              <a:buFont typeface="Arial" panose="020B0604020202020204" pitchFamily="34" charset="0"/>
              <a:buChar char="•"/>
            </a:pPr>
            <a:r>
              <a:rPr lang="en-IN" sz="2200" dirty="0"/>
              <a:t>Distributor</a:t>
            </a:r>
          </a:p>
          <a:p>
            <a:pPr marL="891540" lvl="1" indent="-342900">
              <a:buFont typeface="Arial" panose="020B0604020202020204" pitchFamily="34" charset="0"/>
              <a:buChar char="•"/>
            </a:pPr>
            <a:r>
              <a:rPr lang="en-IN" sz="2200" dirty="0"/>
              <a:t>Retailer</a:t>
            </a:r>
          </a:p>
          <a:p>
            <a:pPr marL="891540" lvl="1" indent="-342900">
              <a:buFont typeface="Arial" panose="020B0604020202020204" pitchFamily="34" charset="0"/>
              <a:buChar char="•"/>
            </a:pPr>
            <a:r>
              <a:rPr lang="en-IN" sz="2200" dirty="0"/>
              <a:t>Logout Button</a:t>
            </a:r>
          </a:p>
          <a:p>
            <a:pPr marL="457200" indent="-457200">
              <a:buFont typeface="+mj-lt"/>
              <a:buAutoNum type="arabicPeriod"/>
            </a:pPr>
            <a:r>
              <a:rPr lang="en-IN" sz="2500" dirty="0"/>
              <a:t>Tracking Section</a:t>
            </a:r>
          </a:p>
          <a:p>
            <a:pPr marL="457200" indent="-457200">
              <a:buFont typeface="+mj-lt"/>
              <a:buAutoNum type="arabicPeriod"/>
            </a:pPr>
            <a:r>
              <a:rPr lang="en-IN" sz="2500" dirty="0"/>
              <a:t>Logout</a:t>
            </a:r>
          </a:p>
        </p:txBody>
      </p:sp>
      <p:pic>
        <p:nvPicPr>
          <p:cNvPr id="6" name="Picture 5">
            <a:extLst>
              <a:ext uri="{FF2B5EF4-FFF2-40B4-BE49-F238E27FC236}">
                <a16:creationId xmlns:a16="http://schemas.microsoft.com/office/drawing/2014/main" id="{CA68CDD7-CC39-1B53-C125-58702AC7FEBA}"/>
              </a:ext>
            </a:extLst>
          </p:cNvPr>
          <p:cNvPicPr>
            <a:picLocks noChangeAspect="1"/>
          </p:cNvPicPr>
          <p:nvPr/>
        </p:nvPicPr>
        <p:blipFill>
          <a:blip r:embed="rId2"/>
          <a:stretch>
            <a:fillRect/>
          </a:stretch>
        </p:blipFill>
        <p:spPr>
          <a:xfrm>
            <a:off x="775288" y="204879"/>
            <a:ext cx="4011068" cy="7026100"/>
          </a:xfrm>
          <a:prstGeom prst="rect">
            <a:avLst/>
          </a:prstGeom>
        </p:spPr>
      </p:pic>
    </p:spTree>
    <p:extLst>
      <p:ext uri="{BB962C8B-B14F-4D97-AF65-F5344CB8AC3E}">
        <p14:creationId xmlns:p14="http://schemas.microsoft.com/office/powerpoint/2010/main" val="156060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637993" y="572277"/>
            <a:ext cx="9506545" cy="712708"/>
          </a:xfrm>
          <a:prstGeom prst="rect">
            <a:avLst/>
          </a:prstGeom>
          <a:noFill/>
          <a:ln/>
        </p:spPr>
        <p:txBody>
          <a:bodyPr wrap="none" lIns="0" tIns="0" rIns="0" bIns="0" rtlCol="0" anchor="t"/>
          <a:lstStyle/>
          <a:p>
            <a:pPr marL="0" indent="0">
              <a:lnSpc>
                <a:spcPts val="5600"/>
              </a:lnSpc>
              <a:buNone/>
            </a:pPr>
            <a:r>
              <a:rPr lang="en-US" sz="4450" b="1" dirty="0">
                <a:solidFill>
                  <a:srgbClr val="7068F4"/>
                </a:solidFill>
                <a:latin typeface="Barlow Bold" pitchFamily="34" charset="0"/>
                <a:ea typeface="Barlow Bold" pitchFamily="34" charset="-122"/>
                <a:cs typeface="Barlow Bold" pitchFamily="34" charset="-120"/>
              </a:rPr>
              <a:t>Conclusion and Future Enhancements</a:t>
            </a:r>
            <a:endParaRPr lang="en-US" sz="4450" dirty="0"/>
          </a:p>
        </p:txBody>
      </p:sp>
      <p:sp>
        <p:nvSpPr>
          <p:cNvPr id="3" name="Shape 1"/>
          <p:cNvSpPr/>
          <p:nvPr/>
        </p:nvSpPr>
        <p:spPr>
          <a:xfrm>
            <a:off x="637993" y="1609907"/>
            <a:ext cx="13113782" cy="1258729"/>
          </a:xfrm>
          <a:prstGeom prst="roundRect">
            <a:avLst>
              <a:gd name="adj" fmla="val 15491"/>
            </a:avLst>
          </a:prstGeom>
          <a:noFill/>
          <a:ln w="7620">
            <a:solidFill>
              <a:srgbClr val="000000">
                <a:alpha val="8000"/>
              </a:srgbClr>
            </a:solidFill>
            <a:prstDash val="solid"/>
          </a:ln>
        </p:spPr>
        <p:txBody>
          <a:bodyPr/>
          <a:lstStyle/>
          <a:p>
            <a:endParaRPr lang="en-IN"/>
          </a:p>
        </p:txBody>
      </p:sp>
      <p:sp>
        <p:nvSpPr>
          <p:cNvPr id="4" name="Shape 2"/>
          <p:cNvSpPr/>
          <p:nvPr/>
        </p:nvSpPr>
        <p:spPr>
          <a:xfrm>
            <a:off x="645613" y="1617527"/>
            <a:ext cx="13098542" cy="621744"/>
          </a:xfrm>
          <a:prstGeom prst="rect">
            <a:avLst/>
          </a:prstGeom>
          <a:solidFill>
            <a:srgbClr val="FFFFFF">
              <a:alpha val="4000"/>
            </a:srgbClr>
          </a:solidFill>
          <a:ln/>
        </p:spPr>
        <p:txBody>
          <a:bodyPr/>
          <a:lstStyle/>
          <a:p>
            <a:endParaRPr lang="en-IN"/>
          </a:p>
        </p:txBody>
      </p:sp>
      <p:sp>
        <p:nvSpPr>
          <p:cNvPr id="5" name="Text 3"/>
          <p:cNvSpPr/>
          <p:nvPr/>
        </p:nvSpPr>
        <p:spPr>
          <a:xfrm>
            <a:off x="862188" y="1755044"/>
            <a:ext cx="6112312" cy="346710"/>
          </a:xfrm>
          <a:prstGeom prst="rect">
            <a:avLst/>
          </a:prstGeom>
          <a:noFill/>
          <a:ln/>
        </p:spPr>
        <p:txBody>
          <a:bodyPr wrap="non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Enhanced Security</a:t>
            </a:r>
            <a:endParaRPr lang="en-US" sz="1700" dirty="0"/>
          </a:p>
        </p:txBody>
      </p:sp>
      <p:sp>
        <p:nvSpPr>
          <p:cNvPr id="6" name="Text 4"/>
          <p:cNvSpPr/>
          <p:nvPr/>
        </p:nvSpPr>
        <p:spPr>
          <a:xfrm>
            <a:off x="7415269" y="1755044"/>
            <a:ext cx="6112312" cy="346710"/>
          </a:xfrm>
          <a:prstGeom prst="rect">
            <a:avLst/>
          </a:prstGeom>
          <a:noFill/>
          <a:ln/>
        </p:spPr>
        <p:txBody>
          <a:bodyPr wrap="non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Improved Traceability</a:t>
            </a:r>
            <a:endParaRPr lang="en-US" sz="1700" dirty="0"/>
          </a:p>
        </p:txBody>
      </p:sp>
      <p:sp>
        <p:nvSpPr>
          <p:cNvPr id="7" name="Shape 5"/>
          <p:cNvSpPr/>
          <p:nvPr/>
        </p:nvSpPr>
        <p:spPr>
          <a:xfrm>
            <a:off x="645613" y="2239271"/>
            <a:ext cx="13098542" cy="621744"/>
          </a:xfrm>
          <a:prstGeom prst="rect">
            <a:avLst/>
          </a:prstGeom>
          <a:solidFill>
            <a:srgbClr val="000000">
              <a:alpha val="4000"/>
            </a:srgbClr>
          </a:solidFill>
          <a:ln/>
        </p:spPr>
        <p:txBody>
          <a:bodyPr/>
          <a:lstStyle/>
          <a:p>
            <a:endParaRPr lang="en-IN"/>
          </a:p>
        </p:txBody>
      </p:sp>
      <p:sp>
        <p:nvSpPr>
          <p:cNvPr id="8" name="Text 6"/>
          <p:cNvSpPr/>
          <p:nvPr/>
        </p:nvSpPr>
        <p:spPr>
          <a:xfrm>
            <a:off x="862188" y="2376789"/>
            <a:ext cx="6112312" cy="346710"/>
          </a:xfrm>
          <a:prstGeom prst="rect">
            <a:avLst/>
          </a:prstGeom>
          <a:noFill/>
          <a:ln/>
        </p:spPr>
        <p:txBody>
          <a:bodyPr wrap="non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Reduced Counterfeiting</a:t>
            </a:r>
            <a:endParaRPr lang="en-US" sz="1700" dirty="0"/>
          </a:p>
        </p:txBody>
      </p:sp>
      <p:sp>
        <p:nvSpPr>
          <p:cNvPr id="9" name="Text 7"/>
          <p:cNvSpPr/>
          <p:nvPr/>
        </p:nvSpPr>
        <p:spPr>
          <a:xfrm>
            <a:off x="7415269" y="2376789"/>
            <a:ext cx="6112312" cy="346710"/>
          </a:xfrm>
          <a:prstGeom prst="rect">
            <a:avLst/>
          </a:prstGeom>
          <a:noFill/>
          <a:ln/>
        </p:spPr>
        <p:txBody>
          <a:bodyPr wrap="none" lIns="0" tIns="0" rIns="0" bIns="0" rtlCol="0" anchor="t"/>
          <a:lstStyle/>
          <a:p>
            <a:pPr marL="0" indent="0">
              <a:lnSpc>
                <a:spcPts val="2700"/>
              </a:lnSpc>
              <a:buNone/>
            </a:pPr>
            <a:r>
              <a:rPr lang="en-US" sz="1700" dirty="0">
                <a:solidFill>
                  <a:srgbClr val="272525"/>
                </a:solidFill>
                <a:latin typeface="Montserrat" pitchFamily="34" charset="0"/>
                <a:ea typeface="Montserrat" pitchFamily="34" charset="-122"/>
                <a:cs typeface="Montserrat" pitchFamily="34" charset="-120"/>
              </a:rPr>
              <a:t>Efficient Inventory Management</a:t>
            </a:r>
            <a:endParaRPr lang="en-US" sz="1700" dirty="0"/>
          </a:p>
        </p:txBody>
      </p:sp>
      <p:sp>
        <p:nvSpPr>
          <p:cNvPr id="10" name="TextBox 9">
            <a:extLst>
              <a:ext uri="{FF2B5EF4-FFF2-40B4-BE49-F238E27FC236}">
                <a16:creationId xmlns:a16="http://schemas.microsoft.com/office/drawing/2014/main" id="{2B5F5A48-9431-8E79-6BC6-13771D402C76}"/>
              </a:ext>
            </a:extLst>
          </p:cNvPr>
          <p:cNvSpPr txBox="1"/>
          <p:nvPr/>
        </p:nvSpPr>
        <p:spPr>
          <a:xfrm>
            <a:off x="862188" y="3404936"/>
            <a:ext cx="12998191" cy="4616648"/>
          </a:xfrm>
          <a:prstGeom prst="rect">
            <a:avLst/>
          </a:prstGeom>
          <a:noFill/>
        </p:spPr>
        <p:txBody>
          <a:bodyPr wrap="square" rtlCol="0">
            <a:spAutoFit/>
          </a:bodyPr>
          <a:lstStyle/>
          <a:p>
            <a:r>
              <a:rPr lang="en-US" sz="2500" dirty="0"/>
              <a:t>Enhancing Interoperability with Existing Systems: Future efforts will focus on ensuring that the Drug Guardian platform can seamlessly integrate with existing healthcare systems, including electronic health records (EHR) and pharmacy management systems. This will improve data flow and collaboration among stakeholders. By pursuing these initiatives, the Drug Guardian platform will continue to evolve as a comprehensive solution for ensuring the integrity and safety of the drug supply chain, ultimately benefiting patients and healthcare providers alike</a:t>
            </a:r>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17</TotalTime>
  <Words>389</Words>
  <Application>Microsoft Office PowerPoint</Application>
  <PresentationFormat>Custom</PresentationFormat>
  <Paragraphs>87</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Barlow Bold</vt:lpstr>
      <vt:lpstr>Montserrat</vt:lpstr>
      <vt:lpstr>Arial</vt:lpstr>
      <vt:lpstr>Aptos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Process Diagram of the Site</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Shrushti Hingu</cp:lastModifiedBy>
  <cp:revision>1</cp:revision>
  <dcterms:created xsi:type="dcterms:W3CDTF">2024-10-19T15:04:41Z</dcterms:created>
  <dcterms:modified xsi:type="dcterms:W3CDTF">2024-10-19T15:22:54Z</dcterms:modified>
</cp:coreProperties>
</file>