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3" autoAdjust="0"/>
    <p:restoredTop sz="94660"/>
  </p:normalViewPr>
  <p:slideViewPr>
    <p:cSldViewPr>
      <p:cViewPr varScale="1">
        <p:scale>
          <a:sx n="43" d="100"/>
          <a:sy n="4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6DD9-8B8B-44D3-99A7-F19348C753EA}" type="datetimeFigureOut">
              <a:rPr lang="en-US" smtClean="0"/>
              <a:pPr/>
              <a:t>21-Feb-16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79FE-0F2C-437A-A0C0-F4075F30C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581400"/>
            <a:ext cx="5029200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/>
              <a:t>UNIMESSENGER</a:t>
            </a:r>
            <a:endParaRPr lang="en-US" sz="4000" dirty="0"/>
          </a:p>
        </p:txBody>
      </p:sp>
      <p:pic>
        <p:nvPicPr>
          <p:cNvPr id="7" name="Picture Placeholder 6" descr="photo794864869167966123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27807" b="27807"/>
          <a:stretch>
            <a:fillRect/>
          </a:stretch>
        </p:blipFill>
        <p:spPr>
          <a:xfrm>
            <a:off x="1981200" y="990600"/>
            <a:ext cx="5068888" cy="2313670"/>
          </a:xfrm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1792288" y="4724400"/>
            <a:ext cx="5486400" cy="14478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  A</a:t>
            </a:r>
            <a:r>
              <a:rPr lang="en-US" sz="2000" dirty="0" smtClean="0"/>
              <a:t>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Unified 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solution for all messaging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  requirements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06" name="AutoShape 2" descr="filesystem:https://web.telegram.org/temporary/851331183_107150_1180296229326732557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filesystem:https://web.telegram.org/temporary/851331183_107150_1180296229326732557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endParaRPr lang="en-US" sz="5400" dirty="0" smtClean="0">
              <a:solidFill>
                <a:schemeClr val="tx1"/>
              </a:solidFill>
            </a:endParaRPr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Lesser background services(</a:t>
            </a:r>
            <a:r>
              <a:rPr lang="en-US" sz="5400" dirty="0" smtClean="0">
                <a:solidFill>
                  <a:srgbClr val="00B050"/>
                </a:solidFill>
              </a:rPr>
              <a:t>1/3rd</a:t>
            </a:r>
            <a:r>
              <a:rPr lang="en-US" sz="5400" dirty="0" smtClean="0">
                <a:solidFill>
                  <a:schemeClr val="tx1"/>
                </a:solidFill>
              </a:rPr>
              <a:t>),hence less awake time and more battery life.</a:t>
            </a:r>
          </a:p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endParaRPr lang="en-US" sz="5400" dirty="0" smtClean="0">
              <a:solidFill>
                <a:schemeClr val="tx1"/>
              </a:solidFill>
            </a:endParaRPr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No language barrier : Google translator to translate received message in local language.</a:t>
            </a:r>
          </a:p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Channels of </a:t>
            </a:r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communication </a:t>
            </a:r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on </a:t>
            </a:r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a smart phone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P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hone</a:t>
            </a:r>
          </a:p>
          <a:p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b) 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SMS </a:t>
            </a:r>
          </a:p>
          <a:p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</a:p>
          <a:p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endParaRPr 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Average Time </a:t>
            </a:r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Spent on different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Messages(SMS,MMS,IM)  : 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5hr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13min)/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day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Emails                                   :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2hr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10min)/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day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erlin Sans FB" pitchFamily="34" charset="0"/>
              </a:rPr>
              <a:t>Time we waste on switching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(10-15 min)/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day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switching)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(9-13 min)/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day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(in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replying)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Current Problems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wastage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Endless stream of notifications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--&gt;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feed.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Communication scenario Fragmented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channels.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Requirement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be contact oriented and not tech/app oriented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" pitchFamily="34" charset="0"/>
              </a:rPr>
              <a:t>Solution : </a:t>
            </a:r>
            <a:r>
              <a:rPr lang="en-US" dirty="0" err="1" smtClean="0">
                <a:solidFill>
                  <a:schemeClr val="tx1"/>
                </a:solidFill>
                <a:latin typeface="Berlin Sans FB" pitchFamily="34" charset="0"/>
              </a:rPr>
              <a:t>Unimessenger</a:t>
            </a:r>
            <a:endParaRPr lang="en-US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8229600" cy="46037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5400" dirty="0" smtClean="0">
              <a:solidFill>
                <a:schemeClr val="tx1"/>
              </a:solidFill>
            </a:endParaRPr>
          </a:p>
          <a:p>
            <a:pPr algn="ctr"/>
            <a:endParaRPr lang="en-US" sz="5400" dirty="0">
              <a:solidFill>
                <a:schemeClr val="tx1"/>
              </a:solidFill>
            </a:endParaRPr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Contact oriented communication.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endParaRPr lang="en-US" sz="5400" dirty="0" smtClean="0">
              <a:solidFill>
                <a:schemeClr val="tx1"/>
              </a:solidFill>
            </a:endParaRPr>
          </a:p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Financial communication: through our app we can do financial transactions seamlessly.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156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UNIMESSENGER</vt:lpstr>
      <vt:lpstr>Channels of communication on a smart phone</vt:lpstr>
      <vt:lpstr>Average Time Spent on different channels</vt:lpstr>
      <vt:lpstr>Time we waste on switching applications</vt:lpstr>
      <vt:lpstr>Current Problems</vt:lpstr>
      <vt:lpstr>Requirement</vt:lpstr>
      <vt:lpstr>Solution : Unimessenger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Mawashi Tanishk</dc:creator>
  <cp:lastModifiedBy>Mawashi Tanishk</cp:lastModifiedBy>
  <cp:revision>16</cp:revision>
  <dcterms:created xsi:type="dcterms:W3CDTF">2016-02-21T04:16:43Z</dcterms:created>
  <dcterms:modified xsi:type="dcterms:W3CDTF">2016-02-21T06:40:02Z</dcterms:modified>
</cp:coreProperties>
</file>