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23" autoAdjust="0"/>
    <p:restoredTop sz="94660"/>
  </p:normalViewPr>
  <p:slideViewPr>
    <p:cSldViewPr>
      <p:cViewPr varScale="1">
        <p:scale>
          <a:sx n="73" d="100"/>
          <a:sy n="73" d="100"/>
        </p:scale>
        <p:origin x="-131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06DD9-8B8B-44D3-99A7-F19348C753EA}" type="datetimeFigureOut">
              <a:rPr lang="en-US" smtClean="0"/>
              <a:pPr/>
              <a:t>21-Feb-16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879FE-0F2C-437A-A0C0-F4075F30C2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06DD9-8B8B-44D3-99A7-F19348C753EA}" type="datetimeFigureOut">
              <a:rPr lang="en-US" smtClean="0"/>
              <a:pPr/>
              <a:t>21-Feb-16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879FE-0F2C-437A-A0C0-F4075F30C2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06DD9-8B8B-44D3-99A7-F19348C753EA}" type="datetimeFigureOut">
              <a:rPr lang="en-US" smtClean="0"/>
              <a:pPr/>
              <a:t>21-Feb-16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879FE-0F2C-437A-A0C0-F4075F30C2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06DD9-8B8B-44D3-99A7-F19348C753EA}" type="datetimeFigureOut">
              <a:rPr lang="en-US" smtClean="0"/>
              <a:pPr/>
              <a:t>21-Feb-16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879FE-0F2C-437A-A0C0-F4075F30C2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06DD9-8B8B-44D3-99A7-F19348C753EA}" type="datetimeFigureOut">
              <a:rPr lang="en-US" smtClean="0"/>
              <a:pPr/>
              <a:t>21-Feb-16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879FE-0F2C-437A-A0C0-F4075F30C2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06DD9-8B8B-44D3-99A7-F19348C753EA}" type="datetimeFigureOut">
              <a:rPr lang="en-US" smtClean="0"/>
              <a:pPr/>
              <a:t>21-Feb-16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879FE-0F2C-437A-A0C0-F4075F30C2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06DD9-8B8B-44D3-99A7-F19348C753EA}" type="datetimeFigureOut">
              <a:rPr lang="en-US" smtClean="0"/>
              <a:pPr/>
              <a:t>21-Feb-16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879FE-0F2C-437A-A0C0-F4075F30C2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06DD9-8B8B-44D3-99A7-F19348C753EA}" type="datetimeFigureOut">
              <a:rPr lang="en-US" smtClean="0"/>
              <a:pPr/>
              <a:t>21-Feb-16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879FE-0F2C-437A-A0C0-F4075F30C2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06DD9-8B8B-44D3-99A7-F19348C753EA}" type="datetimeFigureOut">
              <a:rPr lang="en-US" smtClean="0"/>
              <a:pPr/>
              <a:t>21-Feb-16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879FE-0F2C-437A-A0C0-F4075F30C2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06DD9-8B8B-44D3-99A7-F19348C753EA}" type="datetimeFigureOut">
              <a:rPr lang="en-US" smtClean="0"/>
              <a:pPr/>
              <a:t>21-Feb-16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879FE-0F2C-437A-A0C0-F4075F30C2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06DD9-8B8B-44D3-99A7-F19348C753EA}" type="datetimeFigureOut">
              <a:rPr lang="en-US" smtClean="0"/>
              <a:pPr/>
              <a:t>21-Feb-16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879FE-0F2C-437A-A0C0-F4075F30C2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606DD9-8B8B-44D3-99A7-F19348C753EA}" type="datetimeFigureOut">
              <a:rPr lang="en-US" smtClean="0"/>
              <a:pPr/>
              <a:t>21-Feb-16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5879FE-0F2C-437A-A0C0-F4075F30C22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581400"/>
            <a:ext cx="5029200" cy="838200"/>
          </a:xfr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4000" dirty="0" smtClean="0"/>
              <a:t>UNIMESSENGER</a:t>
            </a:r>
            <a:endParaRPr lang="en-US" sz="4000" dirty="0"/>
          </a:p>
        </p:txBody>
      </p:sp>
      <p:pic>
        <p:nvPicPr>
          <p:cNvPr id="7" name="Picture Placeholder 6" descr="photo794864869167966123.jpg"/>
          <p:cNvPicPr>
            <a:picLocks noGrp="1" noChangeAspect="1"/>
          </p:cNvPicPr>
          <p:nvPr>
            <p:ph type="pic" idx="1"/>
          </p:nvPr>
        </p:nvPicPr>
        <p:blipFill>
          <a:blip r:embed="rId2" cstate="print"/>
          <a:srcRect t="27807" b="27807"/>
          <a:stretch>
            <a:fillRect/>
          </a:stretch>
        </p:blipFill>
        <p:spPr>
          <a:xfrm>
            <a:off x="1981200" y="990600"/>
            <a:ext cx="5068888" cy="2313670"/>
          </a:xfrm>
        </p:spPr>
      </p:pic>
      <p:sp>
        <p:nvSpPr>
          <p:cNvPr id="3" name="Subtitle 2"/>
          <p:cNvSpPr>
            <a:spLocks noGrp="1"/>
          </p:cNvSpPr>
          <p:nvPr>
            <p:ph type="body" sz="half" idx="2"/>
          </p:nvPr>
        </p:nvSpPr>
        <p:spPr>
          <a:xfrm>
            <a:off x="1792288" y="4724400"/>
            <a:ext cx="5486400" cy="1447800"/>
          </a:xfrm>
        </p:spPr>
        <p:txBody>
          <a:bodyPr>
            <a:normAutofit/>
          </a:bodyPr>
          <a:lstStyle/>
          <a:p>
            <a:pPr algn="ctr"/>
            <a:r>
              <a:rPr lang="en-US" sz="2500" dirty="0" smtClean="0">
                <a:solidFill>
                  <a:schemeClr val="bg1">
                    <a:lumMod val="50000"/>
                  </a:schemeClr>
                </a:solidFill>
              </a:rPr>
              <a:t>  A</a:t>
            </a:r>
            <a:r>
              <a:rPr lang="en-US" sz="2000" dirty="0" smtClean="0"/>
              <a:t> </a:t>
            </a:r>
            <a:r>
              <a:rPr lang="en-US" sz="2500" dirty="0" smtClean="0">
                <a:solidFill>
                  <a:schemeClr val="bg1">
                    <a:lumMod val="50000"/>
                  </a:schemeClr>
                </a:solidFill>
              </a:rPr>
              <a:t>Unified </a:t>
            </a:r>
            <a:r>
              <a:rPr lang="en-US" sz="2500" dirty="0">
                <a:solidFill>
                  <a:schemeClr val="bg1">
                    <a:lumMod val="50000"/>
                  </a:schemeClr>
                </a:solidFill>
              </a:rPr>
              <a:t>solution for all messaging </a:t>
            </a:r>
            <a:r>
              <a:rPr lang="en-US" sz="2500" dirty="0" smtClean="0">
                <a:solidFill>
                  <a:schemeClr val="bg1">
                    <a:lumMod val="50000"/>
                  </a:schemeClr>
                </a:solidFill>
              </a:rPr>
              <a:t>  requirements</a:t>
            </a:r>
            <a:endParaRPr lang="en-US" sz="25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506" name="AutoShape 2" descr="filesystem:https://web.telegram.org/temporary/851331183_107150_11802962293267325574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08" name="AutoShape 4" descr="filesystem:https://web.telegram.org/temporary/851331183_107150_11802962293267325574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63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style>
          <a:lnRef idx="1">
            <a:schemeClr val="accent6"/>
          </a:lnRef>
          <a:fillRef idx="1001">
            <a:schemeClr val="lt1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endParaRPr lang="en-US" sz="5400" dirty="0" smtClean="0">
              <a:solidFill>
                <a:schemeClr val="tx1"/>
              </a:solidFill>
            </a:endParaRPr>
          </a:p>
          <a:p>
            <a:pPr algn="ctr"/>
            <a:r>
              <a:rPr lang="en-US" sz="5400" dirty="0" smtClean="0">
                <a:solidFill>
                  <a:schemeClr val="tx1"/>
                </a:solidFill>
              </a:rPr>
              <a:t>No language barrier : Google translator to translate received message in local language.</a:t>
            </a:r>
          </a:p>
          <a:p>
            <a:pPr algn="ctr"/>
            <a:endParaRPr lang="en-US" sz="5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63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style>
          <a:lnRef idx="1">
            <a:schemeClr val="accent6"/>
          </a:lnRef>
          <a:fillRef idx="1001">
            <a:schemeClr val="lt1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endParaRPr lang="en-US" sz="5400" dirty="0" smtClean="0">
              <a:solidFill>
                <a:schemeClr val="tx1"/>
              </a:solidFill>
            </a:endParaRPr>
          </a:p>
          <a:p>
            <a:pPr algn="ctr"/>
            <a:r>
              <a:rPr lang="en-US" sz="5400" dirty="0" smtClean="0">
                <a:solidFill>
                  <a:schemeClr val="tx1"/>
                </a:solidFill>
              </a:rPr>
              <a:t>Lesser background services(</a:t>
            </a:r>
            <a:r>
              <a:rPr lang="en-US" sz="5400" dirty="0" smtClean="0">
                <a:solidFill>
                  <a:srgbClr val="00B050"/>
                </a:solidFill>
              </a:rPr>
              <a:t>1/3rd</a:t>
            </a:r>
            <a:r>
              <a:rPr lang="en-US" sz="5400" dirty="0" smtClean="0">
                <a:solidFill>
                  <a:schemeClr val="tx1"/>
                </a:solidFill>
              </a:rPr>
              <a:t>),hence less awake time and more battery life.</a:t>
            </a:r>
          </a:p>
          <a:p>
            <a:pPr algn="ctr"/>
            <a:endParaRPr lang="en-US" sz="5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554162"/>
          </a:xfrm>
        </p:spPr>
        <p:style>
          <a:lnRef idx="1">
            <a:schemeClr val="accent6"/>
          </a:lnRef>
          <a:fillRef idx="1001">
            <a:schemeClr val="lt1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Berlin Sans FB" pitchFamily="34" charset="0"/>
              </a:rPr>
              <a:t>Channels of </a:t>
            </a:r>
            <a:r>
              <a:rPr lang="en-US" dirty="0" smtClean="0">
                <a:solidFill>
                  <a:schemeClr val="tx1"/>
                </a:solidFill>
                <a:latin typeface="Berlin Sans FB" pitchFamily="34" charset="0"/>
              </a:rPr>
              <a:t>communication </a:t>
            </a:r>
            <a:r>
              <a:rPr lang="en-US" dirty="0">
                <a:solidFill>
                  <a:schemeClr val="tx1"/>
                </a:solidFill>
                <a:latin typeface="Berlin Sans FB" pitchFamily="34" charset="0"/>
              </a:rPr>
              <a:t>on </a:t>
            </a:r>
            <a:r>
              <a:rPr lang="en-US" dirty="0" smtClean="0">
                <a:solidFill>
                  <a:schemeClr val="tx1"/>
                </a:solidFill>
                <a:latin typeface="Berlin Sans FB" pitchFamily="34" charset="0"/>
              </a:rPr>
              <a:t>a smart phone</a:t>
            </a:r>
            <a:endParaRPr lang="en-US" dirty="0">
              <a:solidFill>
                <a:schemeClr val="tx1"/>
              </a:solidFill>
              <a:latin typeface="Berlin Sans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 P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hone</a:t>
            </a:r>
          </a:p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b)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SMS </a:t>
            </a:r>
          </a:p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c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Email </a:t>
            </a:r>
          </a:p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d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IM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782762"/>
          </a:xfrm>
        </p:spPr>
        <p:style>
          <a:lnRef idx="1">
            <a:schemeClr val="accent6"/>
          </a:lnRef>
          <a:fillRef idx="1001">
            <a:schemeClr val="lt1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Berlin Sans FB" pitchFamily="34" charset="0"/>
              </a:rPr>
              <a:t>Average Time </a:t>
            </a:r>
            <a:r>
              <a:rPr lang="en-US" dirty="0">
                <a:solidFill>
                  <a:schemeClr val="tx1"/>
                </a:solidFill>
                <a:latin typeface="Berlin Sans FB" pitchFamily="34" charset="0"/>
              </a:rPr>
              <a:t>Spent on different channels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sz="2800" dirty="0"/>
          </a:p>
          <a:p>
            <a:pPr>
              <a:buNone/>
            </a:pPr>
            <a:endParaRPr lang="en-US" sz="2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sz="2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Messages(SMS,MMS,IM)  :  </a:t>
            </a: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5hr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, </a:t>
            </a: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13min)/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day </a:t>
            </a:r>
            <a:endParaRPr lang="en-US" sz="28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>
              <a:buNone/>
            </a:pPr>
            <a:endParaRPr lang="en-US" sz="2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Emails                                   :  </a:t>
            </a: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(2hr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, </a:t>
            </a: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10min)/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day </a:t>
            </a:r>
            <a:endParaRPr lang="en-US" sz="28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endParaRPr lang="en-US" sz="2800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buNone/>
            </a:pPr>
            <a:r>
              <a:rPr lang="en-US" sz="1400" dirty="0" err="1" smtClean="0">
                <a:solidFill>
                  <a:schemeClr val="bg2">
                    <a:lumMod val="25000"/>
                  </a:schemeClr>
                </a:solidFill>
              </a:rPr>
              <a:t>Source:Google</a:t>
            </a:r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endParaRPr 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706562"/>
          </a:xfrm>
        </p:spPr>
        <p:style>
          <a:lnRef idx="1">
            <a:schemeClr val="accent6"/>
          </a:lnRef>
          <a:fillRef idx="1001">
            <a:schemeClr val="lt1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Berlin Sans FB" pitchFamily="34" charset="0"/>
              </a:rPr>
              <a:t>Time we waste on switching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sz="2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(10-15 min)/ 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day 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(in 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switching)</a:t>
            </a:r>
          </a:p>
          <a:p>
            <a:pPr>
              <a:buNone/>
            </a:pP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(9-13 min)/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day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(in 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replying)</a:t>
            </a:r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sz="1400" dirty="0" err="1" smtClean="0">
                <a:solidFill>
                  <a:schemeClr val="bg2">
                    <a:lumMod val="25000"/>
                  </a:schemeClr>
                </a:solidFill>
              </a:rPr>
              <a:t>Source:Google</a:t>
            </a:r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477962"/>
          </a:xfrm>
        </p:spPr>
        <p:style>
          <a:lnRef idx="1">
            <a:schemeClr val="accent6"/>
          </a:lnRef>
          <a:fillRef idx="1001">
            <a:schemeClr val="lt1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Berlin Sans FB" pitchFamily="34" charset="0"/>
              </a:rPr>
              <a:t>Current Problems</a:t>
            </a:r>
            <a:endParaRPr lang="en-US" dirty="0">
              <a:solidFill>
                <a:schemeClr val="tx1"/>
              </a:solidFill>
              <a:latin typeface="Berlin Sans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RAM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wastage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Endless stream of notifications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--&gt;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aggregated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feed.</a:t>
            </a:r>
          </a:p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Current Communication scenario Fragmented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channels.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706562"/>
          </a:xfrm>
        </p:spPr>
        <p:style>
          <a:lnRef idx="1">
            <a:schemeClr val="accent6"/>
          </a:lnRef>
          <a:fillRef idx="1001">
            <a:schemeClr val="lt1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Berlin Sans FB" pitchFamily="34" charset="0"/>
              </a:rPr>
              <a:t>Requirement</a:t>
            </a:r>
            <a:endParaRPr lang="en-US" dirty="0">
              <a:solidFill>
                <a:schemeClr val="tx1"/>
              </a:solidFill>
              <a:latin typeface="Berlin Sans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None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>
              <a:buNone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Communication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should be contact oriented and not tech/app oriented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None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1362"/>
          </a:xfrm>
        </p:spPr>
        <p:style>
          <a:lnRef idx="1">
            <a:schemeClr val="accent6"/>
          </a:lnRef>
          <a:fillRef idx="1001">
            <a:schemeClr val="lt1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Berlin Sans FB" pitchFamily="34" charset="0"/>
              </a:rPr>
              <a:t>Solution : </a:t>
            </a:r>
            <a:r>
              <a:rPr lang="en-US" dirty="0" err="1" smtClean="0">
                <a:solidFill>
                  <a:schemeClr val="tx1"/>
                </a:solidFill>
                <a:latin typeface="Berlin Sans FB" pitchFamily="34" charset="0"/>
              </a:rPr>
              <a:t>Unimessenger</a:t>
            </a:r>
            <a:endParaRPr lang="en-US" dirty="0">
              <a:solidFill>
                <a:schemeClr val="tx1"/>
              </a:solidFill>
              <a:latin typeface="Berlin Sans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flipV="1">
            <a:off x="457200" y="6126163"/>
            <a:ext cx="8229600" cy="46037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5719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style>
          <a:lnRef idx="1">
            <a:schemeClr val="accent6"/>
          </a:lnRef>
          <a:fillRef idx="1001">
            <a:schemeClr val="lt1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sz="5400" dirty="0" smtClean="0">
              <a:solidFill>
                <a:schemeClr val="tx1"/>
              </a:solidFill>
            </a:endParaRPr>
          </a:p>
          <a:p>
            <a:pPr algn="ctr"/>
            <a:endParaRPr lang="en-US" sz="5400" dirty="0">
              <a:solidFill>
                <a:schemeClr val="tx1"/>
              </a:solidFill>
            </a:endParaRPr>
          </a:p>
          <a:p>
            <a:pPr algn="ctr"/>
            <a:r>
              <a:rPr lang="en-US" sz="5400" dirty="0" smtClean="0">
                <a:solidFill>
                  <a:schemeClr val="tx1"/>
                </a:solidFill>
              </a:rPr>
              <a:t>Contact oriented communication.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5719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style>
          <a:lnRef idx="1">
            <a:schemeClr val="accent6"/>
          </a:lnRef>
          <a:fillRef idx="1001">
            <a:schemeClr val="lt1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endParaRPr lang="en-US" sz="5400" dirty="0" smtClean="0">
              <a:solidFill>
                <a:schemeClr val="tx1"/>
              </a:solidFill>
            </a:endParaRPr>
          </a:p>
          <a:p>
            <a:pPr algn="ctr"/>
            <a:r>
              <a:rPr lang="en-US" sz="5400" dirty="0" smtClean="0">
                <a:solidFill>
                  <a:schemeClr val="tx1"/>
                </a:solidFill>
              </a:rPr>
              <a:t>Financial communication: through our app we can do financial transactions seamlessly.</a:t>
            </a:r>
            <a:endParaRPr lang="en-US" sz="5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158</Words>
  <Application>Microsoft Office PowerPoint</Application>
  <PresentationFormat>On-screen Show (4:3)</PresentationFormat>
  <Paragraphs>48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UNIMESSENGER</vt:lpstr>
      <vt:lpstr>Channels of communication on a smart phone</vt:lpstr>
      <vt:lpstr>Average Time Spent on different channels</vt:lpstr>
      <vt:lpstr>Time we waste on switching applications</vt:lpstr>
      <vt:lpstr>Current Problems</vt:lpstr>
      <vt:lpstr>Requirement</vt:lpstr>
      <vt:lpstr>Solution : Unimessenger</vt:lpstr>
      <vt:lpstr>Slide 8</vt:lpstr>
      <vt:lpstr>Slide 9</vt:lpstr>
      <vt:lpstr>Slide 10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Mawashi Tanishk</dc:creator>
  <cp:lastModifiedBy>Mawashi Tanishk</cp:lastModifiedBy>
  <cp:revision>12</cp:revision>
  <dcterms:created xsi:type="dcterms:W3CDTF">2016-02-21T04:16:43Z</dcterms:created>
  <dcterms:modified xsi:type="dcterms:W3CDTF">2016-02-21T07:20:03Z</dcterms:modified>
</cp:coreProperties>
</file>