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0" d="100"/>
          <a:sy n="60" d="100"/>
        </p:scale>
        <p:origin x="1460" y="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01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08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19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8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46115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6540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0661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21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158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261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66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61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79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4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86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61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49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129281"/>
            <a:ext cx="2551461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57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88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73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258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Madhav Ecommerce Sales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dirty="0"/>
              <a:t>Interactive Sales Analysis using Power BI</a:t>
            </a:r>
          </a:p>
          <a:p>
            <a:r>
              <a:rPr lang="en-IN" dirty="0"/>
              <a:t>Tanishk Raghav</a:t>
            </a:r>
            <a:endParaRPr dirty="0"/>
          </a:p>
          <a:p>
            <a:r>
              <a:rPr dirty="0"/>
              <a:t>April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Interactivity &amp;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Filters/Slicers used: Quarter, State.</a:t>
            </a:r>
          </a:p>
          <a:p>
            <a:r>
              <a:t>Navigation menu with bookmarks/buttons.</a:t>
            </a:r>
          </a:p>
          <a:p>
            <a:r>
              <a:t>Tooltips and dynamic visuals enhance understanding.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Expand Clothing offerings (highest quantity demand).</a:t>
            </a:r>
          </a:p>
          <a:p>
            <a:r>
              <a:t>2. Analyze May–June losses for operational issues.</a:t>
            </a:r>
          </a:p>
          <a:p>
            <a:r>
              <a:t>3. Retarget top customers (Harivansh, Madhav) with loyalty programs.</a:t>
            </a:r>
          </a:p>
          <a:p>
            <a:r>
              <a:t>4. Encourage digital payment adoption via offers (reduce COD).</a:t>
            </a:r>
          </a:p>
          <a:p>
            <a:r>
              <a:t>5. Boost presence in low-profit states (Delhi, UP).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Learned how to:</a:t>
            </a:r>
          </a:p>
          <a:p>
            <a:r>
              <a:t>- Build interactive dashboards with slicers, filters, tooltips.</a:t>
            </a:r>
          </a:p>
          <a:p>
            <a:r>
              <a:t>- Identify KPIs and visualize trends over time.</a:t>
            </a:r>
          </a:p>
          <a:p>
            <a:r>
              <a:t>- Translate visuals into actionable business insights.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 design an interactive dashboard for stakeholders that summarizes ecommerce sales performance,</a:t>
            </a:r>
          </a:p>
          <a:p>
            <a:r>
              <a:t>identifies high-performing segments, and uncovers insights for business growth.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Tools Used: Power BI</a:t>
            </a:r>
          </a:p>
          <a:p>
            <a:r>
              <a:t>Dataset Source: Sales_Financial dataset (Kaggle)</a:t>
            </a:r>
          </a:p>
          <a:p>
            <a:endParaRPr/>
          </a:p>
          <a:p>
            <a:r>
              <a:t>Dataset Overview:</a:t>
            </a:r>
          </a:p>
          <a:p>
            <a:r>
              <a:t>- Sales transactions by state, product category, customer, month</a:t>
            </a:r>
          </a:p>
          <a:p>
            <a:r>
              <a:t>- Payment mode, quantity, profit, and AOV included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KPIs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Total Sales: 438K</a:t>
            </a:r>
          </a:p>
          <a:p>
            <a:r>
              <a:t>Total Quantity Sold: 5615</a:t>
            </a:r>
          </a:p>
          <a:p>
            <a:r>
              <a:t>Total Profit: 37K</a:t>
            </a:r>
          </a:p>
          <a:p>
            <a:r>
              <a:t>Average Order Value (AOV): 121K</a:t>
            </a:r>
          </a:p>
          <a:p>
            <a:endParaRPr/>
          </a:p>
          <a:p>
            <a:r>
              <a:t>These KPIs help monitor overall business health and purchasing patterns.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State-wise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Maharashtra leads in profit, followed by Madhya Pradesh.</a:t>
            </a:r>
          </a:p>
          <a:p>
            <a:r>
              <a:t>Delhi and Uttar Pradesh show lower performance – potential for growth.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 Category &amp; Quantity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Clothing dominates quantity sold (63%).</a:t>
            </a:r>
          </a:p>
          <a:p>
            <a:r>
              <a:t>Electronics and Furniture follow.</a:t>
            </a:r>
          </a:p>
          <a:p>
            <a:r>
              <a:t>Focus marketing efforts on Clothing category.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Profit Trends (Time Series)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Highest profit observed in December (~10K+).</a:t>
            </a:r>
          </a:p>
          <a:p>
            <a:r>
              <a:t>Losses occurred in May and June – requires further analysis.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Sub-Category &amp; Customer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Most profitable sub-categories: Printers and Bookcases.</a:t>
            </a:r>
          </a:p>
          <a:p>
            <a:r>
              <a:t>Top customers include Harivansh and Madhav.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Payment Mode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COD is the preferred payment mode (44%).</a:t>
            </a:r>
          </a:p>
          <a:p>
            <a:r>
              <a:t>Digital methods (UPI, cards) still relevant and growing.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</TotalTime>
  <Words>352</Words>
  <Application>Microsoft Office PowerPoint</Application>
  <PresentationFormat>On-screen Show (4:3)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Madhav Ecommerce Sales Dashboard</vt:lpstr>
      <vt:lpstr>Objective</vt:lpstr>
      <vt:lpstr>Tools &amp; Dataset</vt:lpstr>
      <vt:lpstr>Key KPIs</vt:lpstr>
      <vt:lpstr>State-wise Performance</vt:lpstr>
      <vt:lpstr>Product Category &amp; Quantity Insights</vt:lpstr>
      <vt:lpstr>Profit Trends (Time Series)</vt:lpstr>
      <vt:lpstr>Sub-Category &amp; Customer Analysis</vt:lpstr>
      <vt:lpstr>Payment Mode Analysis</vt:lpstr>
      <vt:lpstr>Interactivity &amp; Features</vt:lpstr>
      <vt:lpstr>Business Recommendations</vt:lpstr>
      <vt:lpstr>Outcome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tanishk raghav</cp:lastModifiedBy>
  <cp:revision>2</cp:revision>
  <dcterms:created xsi:type="dcterms:W3CDTF">2013-01-27T09:14:16Z</dcterms:created>
  <dcterms:modified xsi:type="dcterms:W3CDTF">2025-04-11T11:46:44Z</dcterms:modified>
  <cp:category/>
</cp:coreProperties>
</file>