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5136" cy="10692384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bg_mask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5136" cy="10692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03120" y="975360"/>
            <a:ext cx="3352800" cy="2804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lIns="0" rIns="0">
            <a:spAutoFit/>
          </a:bodyPr>
          <a:lstStyle/>
          <a:p>
            <a:r>
              <a:rPr sz="900">
                <a:solidFill>
                  <a:srgbClr val="000000"/>
                </a:solidFill>
              </a:rPr>
              <a:t>Product: CAP-EL-2200uF-16V-RBC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3648" y="4840224"/>
            <a:ext cx="2657856" cy="12435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lIns="0" rIns="0">
            <a:spAutoFit/>
          </a:bodyPr>
          <a:lstStyle/>
          <a:p>
            <a:r>
              <a:rPr sz="3400">
                <a:solidFill>
                  <a:srgbClr val="000000"/>
                </a:solidFill>
              </a:rPr>
              <a:t>Check polarity markings before installation.</a:t>
            </a:r>
            <a:br/>
            <a:r>
              <a:rPr sz="3400">
                <a:solidFill>
                  <a:srgbClr val="000000"/>
                </a:solidFill>
              </a:rPr>
              <a:t>Ensure operating voltage is below 16 V DC.</a:t>
            </a:r>
            <a:br/>
            <a:r>
              <a:rPr sz="3400">
                <a:solidFill>
                  <a:srgbClr val="000000"/>
                </a:solidFill>
              </a:rPr>
              <a:t>Use appropriate soldering temperature to avoid</a:t>
            </a:r>
            <a:br/>
            <a:r>
              <a:rPr sz="3400">
                <a:solidFill>
                  <a:srgbClr val="000000"/>
                </a:solidFill>
              </a:rPr>
              <a:t>damage to the component.</a:t>
            </a:r>
            <a:br/>
            <a:r>
              <a:rPr sz="3400">
                <a:solidFill>
                  <a:srgbClr val="000000"/>
                </a:solidFill>
              </a:rPr>
              <a:t>Periodically inspect for bulging, leakage, or</a:t>
            </a:r>
            <a:br/>
            <a:r>
              <a:rPr sz="3400">
                <a:solidFill>
                  <a:srgbClr val="000000"/>
                </a:solidFill>
              </a:rPr>
              <a:t>discoloration.</a:t>
            </a:r>
            <a:br/>
            <a:r>
              <a:rPr sz="3400">
                <a:solidFill>
                  <a:srgbClr val="000000"/>
                </a:solidFill>
              </a:rPr>
              <a:t>Replace immediately if any signs of damage or</a:t>
            </a:r>
            <a:br/>
            <a:r>
              <a:rPr sz="3400">
                <a:solidFill>
                  <a:srgbClr val="000000"/>
                </a:solidFill>
              </a:rPr>
              <a:t>performance degradation are observed.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768" y="4992624"/>
            <a:ext cx="2615184" cy="185318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tIns="0" bIns="0" lIns="0" rIns="0">
            <a:spAutoFit/>
          </a:bodyPr>
          <a:lstStyle/>
          <a:p>
            <a:r>
              <a:rPr sz="4000">
                <a:solidFill>
                  <a:srgbClr val="000000"/>
                </a:solidFill>
              </a:rPr>
              <a:t>Überprüfen Sie die Polaritätsmarkierungen vor</a:t>
            </a:r>
            <a:br/>
            <a:r>
              <a:rPr sz="4000">
                <a:solidFill>
                  <a:srgbClr val="000000"/>
                </a:solidFill>
              </a:rPr>
              <a:t>der Installation.</a:t>
            </a:r>
            <a:br/>
            <a:r>
              <a:rPr sz="4000">
                <a:solidFill>
                  <a:srgbClr val="000000"/>
                </a:solidFill>
              </a:rPr>
              <a:t>Stellen Sie sicher, dass die Betriebsspannung</a:t>
            </a:r>
            <a:br/>
            <a:r>
              <a:rPr sz="4000">
                <a:solidFill>
                  <a:srgbClr val="000000"/>
                </a:solidFill>
              </a:rPr>
              <a:t>unter 16 V DC liegt.</a:t>
            </a:r>
            <a:br/>
            <a:r>
              <a:rPr sz="4000">
                <a:solidFill>
                  <a:srgbClr val="000000"/>
                </a:solidFill>
              </a:rPr>
              <a:t>Verwenden Sie eine geeignete Löttemperatur,</a:t>
            </a:r>
            <a:br/>
            <a:r>
              <a:rPr sz="4000">
                <a:solidFill>
                  <a:srgbClr val="000000"/>
                </a:solidFill>
              </a:rPr>
              <a:t>um Schäden am Bauteil zu vermeiden.</a:t>
            </a:r>
            <a:br/>
            <a:r>
              <a:rPr sz="4000">
                <a:solidFill>
                  <a:srgbClr val="000000"/>
                </a:solidFill>
              </a:rPr>
              <a:t>Überprüfen Sie periodisch nach</a:t>
            </a:r>
            <a:br/>
            <a:r>
              <a:rPr sz="4000">
                <a:solidFill>
                  <a:srgbClr val="000000"/>
                </a:solidFill>
              </a:rPr>
              <a:t>Anschwellungen, Undichtigkeiten oder</a:t>
            </a:r>
            <a:br/>
            <a:r>
              <a:rPr sz="4000">
                <a:solidFill>
                  <a:srgbClr val="000000"/>
                </a:solidFill>
              </a:rPr>
              <a:t>Verfärbungen.</a:t>
            </a:r>
            <a:br/>
            <a:r>
              <a:rPr sz="4000">
                <a:solidFill>
                  <a:srgbClr val="000000"/>
                </a:solidFill>
              </a:rPr>
              <a:t>Ersetzen Sie sofort, wenn Anzeichen von</a:t>
            </a:r>
            <a:br/>
            <a:r>
              <a:rPr sz="4000">
                <a:solidFill>
                  <a:srgbClr val="000000"/>
                </a:solidFill>
              </a:rPr>
              <a:t>Schäden oder Leistungsminderung festgestellt</a:t>
            </a:r>
            <a:br/>
            <a:r>
              <a:rPr sz="4000">
                <a:solidFill>
                  <a:srgbClr val="000000"/>
                </a:solidFill>
              </a:rPr>
              <a:t>werden.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