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>
      <p:cViewPr>
        <p:scale>
          <a:sx n="105" d="100"/>
          <a:sy n="105" d="100"/>
        </p:scale>
        <p:origin x="840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38149" y="619125"/>
            <a:ext cx="3705225" cy="5772150"/>
          </a:xfrm>
          <a:custGeom>
            <a:avLst/>
            <a:gdLst/>
            <a:ahLst/>
            <a:cxnLst/>
            <a:rect l="l" t="t" r="r" b="b"/>
            <a:pathLst>
              <a:path w="3705225" h="5772150">
                <a:moveTo>
                  <a:pt x="3705225" y="0"/>
                </a:moveTo>
                <a:lnTo>
                  <a:pt x="0" y="0"/>
                </a:lnTo>
                <a:lnTo>
                  <a:pt x="0" y="5772150"/>
                </a:lnTo>
                <a:lnTo>
                  <a:pt x="3705225" y="57721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>
              <a:alpha val="9686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38149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3231" y="2882899"/>
            <a:ext cx="9765537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975" y="2125281"/>
            <a:ext cx="10814050" cy="3924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C3C3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4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8149" y="619125"/>
              <a:ext cx="3705225" cy="5772150"/>
            </a:xfrm>
            <a:custGeom>
              <a:avLst/>
              <a:gdLst/>
              <a:ahLst/>
              <a:cxnLst/>
              <a:rect l="l" t="t" r="r" b="b"/>
              <a:pathLst>
                <a:path w="3705225" h="5772150">
                  <a:moveTo>
                    <a:pt x="3705225" y="0"/>
                  </a:moveTo>
                  <a:lnTo>
                    <a:pt x="0" y="0"/>
                  </a:lnTo>
                  <a:lnTo>
                    <a:pt x="0" y="5772150"/>
                  </a:lnTo>
                  <a:lnTo>
                    <a:pt x="3705225" y="5772150"/>
                  </a:lnTo>
                  <a:lnTo>
                    <a:pt x="3705225" y="0"/>
                  </a:lnTo>
                  <a:close/>
                </a:path>
              </a:pathLst>
            </a:custGeom>
            <a:solidFill>
              <a:srgbClr val="1A315F">
                <a:alpha val="9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149" y="457200"/>
              <a:ext cx="3705225" cy="95250"/>
            </a:xfrm>
            <a:custGeom>
              <a:avLst/>
              <a:gdLst/>
              <a:ahLst/>
              <a:cxnLst/>
              <a:rect l="l" t="t" r="r" b="b"/>
              <a:pathLst>
                <a:path w="3705225" h="95250">
                  <a:moveTo>
                    <a:pt x="37052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705225" y="95250"/>
                  </a:lnTo>
                  <a:lnTo>
                    <a:pt x="370522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3575" y="3394964"/>
            <a:ext cx="2573020" cy="167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ARTIFICIAL </a:t>
            </a:r>
            <a:r>
              <a:rPr spc="30" dirty="0"/>
              <a:t> </a:t>
            </a:r>
            <a:r>
              <a:rPr spc="-130" dirty="0"/>
              <a:t>E</a:t>
            </a:r>
            <a:r>
              <a:rPr spc="-95" dirty="0"/>
              <a:t>V</a:t>
            </a:r>
            <a:r>
              <a:rPr spc="570" dirty="0"/>
              <a:t>O</a:t>
            </a:r>
            <a:r>
              <a:rPr spc="-35" dirty="0"/>
              <a:t>L</a:t>
            </a:r>
            <a:r>
              <a:rPr spc="170" dirty="0"/>
              <a:t>UTI</a:t>
            </a:r>
            <a:r>
              <a:rPr spc="254" dirty="0"/>
              <a:t>O</a:t>
            </a:r>
            <a:r>
              <a:rPr spc="335" dirty="0"/>
              <a:t>N  </a:t>
            </a:r>
            <a:r>
              <a:rPr spc="570" dirty="0"/>
              <a:t>O</a:t>
            </a:r>
            <a:r>
              <a:rPr spc="-200" dirty="0"/>
              <a:t>F</a:t>
            </a:r>
            <a:r>
              <a:rPr spc="-455" dirty="0"/>
              <a:t> </a:t>
            </a:r>
            <a:r>
              <a:rPr spc="380" dirty="0"/>
              <a:t>A</a:t>
            </a:r>
            <a:r>
              <a:rPr spc="365" dirty="0"/>
              <a:t>N</a:t>
            </a:r>
            <a:r>
              <a:rPr spc="85" dirty="0"/>
              <a:t>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3575" y="5185727"/>
            <a:ext cx="25939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20" dirty="0">
                <a:solidFill>
                  <a:srgbClr val="75E3F7"/>
                </a:solidFill>
                <a:latin typeface="Trebuchet MS"/>
                <a:cs typeface="Trebuchet MS"/>
              </a:rPr>
              <a:t>B</a:t>
            </a:r>
            <a:r>
              <a:rPr sz="1550" spc="10" dirty="0">
                <a:solidFill>
                  <a:srgbClr val="75E3F7"/>
                </a:solidFill>
                <a:latin typeface="Trebuchet MS"/>
                <a:cs typeface="Trebuchet MS"/>
              </a:rPr>
              <a:t>Y</a:t>
            </a:r>
            <a:r>
              <a:rPr sz="1550" spc="-225" dirty="0">
                <a:solidFill>
                  <a:srgbClr val="75E3F7"/>
                </a:solidFill>
                <a:latin typeface="Trebuchet MS"/>
                <a:cs typeface="Trebuchet MS"/>
              </a:rPr>
              <a:t>:</a:t>
            </a:r>
            <a:r>
              <a:rPr sz="1550" spc="-140" dirty="0">
                <a:solidFill>
                  <a:srgbClr val="75E3F7"/>
                </a:solidFill>
                <a:latin typeface="Trebuchet MS"/>
                <a:cs typeface="Trebuchet MS"/>
              </a:rPr>
              <a:t> </a:t>
            </a:r>
            <a:r>
              <a:rPr lang="en-US" sz="1550" spc="-140" dirty="0">
                <a:solidFill>
                  <a:srgbClr val="75E3F7"/>
                </a:solidFill>
                <a:latin typeface="Trebuchet MS"/>
                <a:cs typeface="Trebuchet MS"/>
              </a:rPr>
              <a:t> </a:t>
            </a:r>
            <a:r>
              <a:rPr lang="en-US" sz="1550" spc="150" dirty="0">
                <a:solidFill>
                  <a:srgbClr val="75E3F7"/>
                </a:solidFill>
                <a:latin typeface="Trebuchet MS"/>
                <a:cs typeface="Trebuchet MS"/>
              </a:rPr>
              <a:t>TANISHQ </a:t>
            </a:r>
            <a:r>
              <a:rPr lang="en-US" sz="1550" spc="-245" dirty="0">
                <a:solidFill>
                  <a:srgbClr val="75E3F7"/>
                </a:solidFill>
                <a:latin typeface="Trebuchet MS"/>
                <a:cs typeface="Trebuchet MS"/>
              </a:rPr>
              <a:t> </a:t>
            </a:r>
            <a:r>
              <a:rPr sz="1550" spc="180" dirty="0">
                <a:solidFill>
                  <a:srgbClr val="75E3F7"/>
                </a:solidFill>
                <a:latin typeface="Trebuchet MS"/>
                <a:cs typeface="Trebuchet MS"/>
              </a:rPr>
              <a:t>A</a:t>
            </a:r>
            <a:r>
              <a:rPr sz="1550" spc="160" dirty="0">
                <a:solidFill>
                  <a:srgbClr val="75E3F7"/>
                </a:solidFill>
                <a:latin typeface="Trebuchet MS"/>
                <a:cs typeface="Trebuchet MS"/>
              </a:rPr>
              <a:t>N</a:t>
            </a:r>
            <a:r>
              <a:rPr sz="1550" spc="229" dirty="0">
                <a:solidFill>
                  <a:srgbClr val="75E3F7"/>
                </a:solidFill>
                <a:latin typeface="Trebuchet MS"/>
                <a:cs typeface="Trebuchet MS"/>
              </a:rPr>
              <a:t>D</a:t>
            </a:r>
            <a:r>
              <a:rPr sz="1550" spc="70" dirty="0">
                <a:solidFill>
                  <a:srgbClr val="75E3F7"/>
                </a:solidFill>
                <a:latin typeface="Trebuchet MS"/>
                <a:cs typeface="Trebuchet MS"/>
              </a:rPr>
              <a:t> </a:t>
            </a:r>
            <a:r>
              <a:rPr lang="en-US" sz="1550" spc="-50" dirty="0">
                <a:solidFill>
                  <a:srgbClr val="75E3F7"/>
                </a:solidFill>
                <a:latin typeface="Trebuchet MS"/>
                <a:cs typeface="Trebuchet MS"/>
              </a:rPr>
              <a:t>AMAN</a:t>
            </a:r>
            <a:endParaRPr sz="15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675" y="723900"/>
            <a:ext cx="7496175" cy="56769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39100" y="723900"/>
            <a:ext cx="3705225" cy="5667375"/>
          </a:xfrm>
          <a:custGeom>
            <a:avLst/>
            <a:gdLst/>
            <a:ahLst/>
            <a:cxnLst/>
            <a:rect l="l" t="t" r="r" b="b"/>
            <a:pathLst>
              <a:path w="3705225" h="5667375">
                <a:moveTo>
                  <a:pt x="3705225" y="0"/>
                </a:moveTo>
                <a:lnTo>
                  <a:pt x="0" y="0"/>
                </a:lnTo>
                <a:lnTo>
                  <a:pt x="0" y="5667375"/>
                </a:lnTo>
                <a:lnTo>
                  <a:pt x="3705225" y="5667375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1618" y="2882899"/>
            <a:ext cx="244919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L</a:t>
            </a:r>
            <a:r>
              <a:rPr spc="45" dirty="0"/>
              <a:t>I</a:t>
            </a:r>
            <a:r>
              <a:rPr spc="65" dirty="0"/>
              <a:t>M</a:t>
            </a:r>
            <a:r>
              <a:rPr spc="-105" dirty="0"/>
              <a:t>I</a:t>
            </a:r>
            <a:r>
              <a:rPr spc="-295" dirty="0"/>
              <a:t>T</a:t>
            </a:r>
            <a:r>
              <a:rPr spc="-100" dirty="0"/>
              <a:t>A</a:t>
            </a:r>
            <a:r>
              <a:rPr spc="145" dirty="0"/>
              <a:t>TI</a:t>
            </a:r>
            <a:r>
              <a:rPr spc="254" dirty="0"/>
              <a:t>O</a:t>
            </a:r>
            <a:r>
              <a:rPr spc="515" dirty="0"/>
              <a:t>N</a:t>
            </a:r>
          </a:p>
        </p:txBody>
      </p:sp>
      <p:sp>
        <p:nvSpPr>
          <p:cNvPr id="5" name="object 5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15050" cy="6858000"/>
          </a:xfrm>
          <a:custGeom>
            <a:avLst/>
            <a:gdLst/>
            <a:ahLst/>
            <a:cxnLst/>
            <a:rect l="l" t="t" r="r" b="b"/>
            <a:pathLst>
              <a:path w="6115050" h="6858000">
                <a:moveTo>
                  <a:pt x="6115050" y="0"/>
                </a:moveTo>
                <a:lnTo>
                  <a:pt x="0" y="0"/>
                </a:lnTo>
                <a:lnTo>
                  <a:pt x="0" y="6858000"/>
                </a:lnTo>
                <a:lnTo>
                  <a:pt x="6115050" y="6858000"/>
                </a:lnTo>
                <a:lnTo>
                  <a:pt x="611505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" y="2585402"/>
            <a:ext cx="2484755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z="5400" spc="-295" dirty="0"/>
              <a:t>F</a:t>
            </a:r>
            <a:r>
              <a:rPr sz="5400" spc="240" dirty="0"/>
              <a:t>U</a:t>
            </a:r>
            <a:r>
              <a:rPr sz="5400" spc="175" dirty="0"/>
              <a:t>T</a:t>
            </a:r>
            <a:r>
              <a:rPr sz="5400" spc="235" dirty="0"/>
              <a:t>U</a:t>
            </a:r>
            <a:r>
              <a:rPr sz="5400" spc="170" dirty="0"/>
              <a:t>R</a:t>
            </a:r>
            <a:r>
              <a:rPr sz="5400" spc="-135" dirty="0"/>
              <a:t>E  </a:t>
            </a:r>
            <a:r>
              <a:rPr sz="5400" spc="525" dirty="0"/>
              <a:t>WORK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38175" y="457200"/>
            <a:ext cx="4829175" cy="114300"/>
          </a:xfrm>
          <a:custGeom>
            <a:avLst/>
            <a:gdLst/>
            <a:ahLst/>
            <a:cxnLst/>
            <a:rect l="l" t="t" r="r" b="b"/>
            <a:pathLst>
              <a:path w="4829175" h="114300">
                <a:moveTo>
                  <a:pt x="4829175" y="0"/>
                </a:moveTo>
                <a:lnTo>
                  <a:pt x="0" y="0"/>
                </a:lnTo>
                <a:lnTo>
                  <a:pt x="0" y="114300"/>
                </a:lnTo>
                <a:lnTo>
                  <a:pt x="4829175" y="114300"/>
                </a:lnTo>
                <a:lnTo>
                  <a:pt x="4829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457200"/>
            <a:ext cx="4829175" cy="114300"/>
          </a:xfrm>
          <a:custGeom>
            <a:avLst/>
            <a:gdLst/>
            <a:ahLst/>
            <a:cxnLst/>
            <a:rect l="l" t="t" r="r" b="b"/>
            <a:pathLst>
              <a:path w="4829175" h="114300">
                <a:moveTo>
                  <a:pt x="4829175" y="0"/>
                </a:moveTo>
                <a:lnTo>
                  <a:pt x="0" y="0"/>
                </a:lnTo>
                <a:lnTo>
                  <a:pt x="0" y="114300"/>
                </a:lnTo>
                <a:lnTo>
                  <a:pt x="4829175" y="114300"/>
                </a:lnTo>
                <a:lnTo>
                  <a:pt x="482917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9966" y="1597342"/>
            <a:ext cx="4655185" cy="369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35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22475C"/>
                </a:solidFill>
                <a:latin typeface="Trebuchet MS"/>
                <a:cs typeface="Trebuchet MS"/>
              </a:rPr>
              <a:t>u</a:t>
            </a:r>
            <a:r>
              <a:rPr sz="2000" spc="2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dirty="0">
                <a:solidFill>
                  <a:srgbClr val="22475C"/>
                </a:solidFill>
                <a:latin typeface="Trebuchet MS"/>
                <a:cs typeface="Trebuchet MS"/>
              </a:rPr>
              <a:t>d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el</a:t>
            </a:r>
            <a:r>
              <a:rPr sz="2000" spc="-14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40" dirty="0">
                <a:solidFill>
                  <a:srgbClr val="22475C"/>
                </a:solidFill>
                <a:latin typeface="Trebuchet MS"/>
                <a:cs typeface="Trebuchet MS"/>
              </a:rPr>
              <a:t>w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235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v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145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k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en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g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75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4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to 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learn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the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direction </a:t>
            </a:r>
            <a:r>
              <a:rPr sz="2000" spc="-125" dirty="0">
                <a:solidFill>
                  <a:srgbClr val="22475C"/>
                </a:solidFill>
                <a:latin typeface="Trebuchet MS"/>
                <a:cs typeface="Trebuchet MS"/>
              </a:rPr>
              <a:t>it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needs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 </a:t>
            </a:r>
            <a:r>
              <a:rPr sz="2000" spc="-35" dirty="0">
                <a:solidFill>
                  <a:srgbClr val="22475C"/>
                </a:solidFill>
                <a:latin typeface="Trebuchet MS"/>
                <a:cs typeface="Trebuchet MS"/>
              </a:rPr>
              <a:t>go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 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get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the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food, the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next 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goal 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is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 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make an </a:t>
            </a:r>
            <a:r>
              <a:rPr sz="2000" spc="-125" dirty="0">
                <a:solidFill>
                  <a:srgbClr val="22475C"/>
                </a:solidFill>
                <a:latin typeface="Trebuchet MS"/>
                <a:cs typeface="Trebuchet MS"/>
              </a:rPr>
              <a:t>artificial 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environment</a:t>
            </a:r>
            <a:r>
              <a:rPr sz="2000" spc="-229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of</a:t>
            </a:r>
            <a:r>
              <a:rPr sz="2000" spc="-12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multiple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ants</a:t>
            </a:r>
            <a:r>
              <a:rPr sz="2000" spc="-26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</a:t>
            </a:r>
            <a:r>
              <a:rPr sz="2000" spc="-7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interact</a:t>
            </a:r>
            <a:r>
              <a:rPr sz="2000" spc="-22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with </a:t>
            </a:r>
            <a:r>
              <a:rPr sz="2000" spc="-59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each </a:t>
            </a:r>
            <a:r>
              <a:rPr sz="2000" spc="-45" dirty="0">
                <a:solidFill>
                  <a:srgbClr val="22475C"/>
                </a:solidFill>
                <a:latin typeface="Trebuchet MS"/>
                <a:cs typeface="Trebuchet MS"/>
              </a:rPr>
              <a:t>other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and the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environment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learn 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25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25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p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10" dirty="0">
                <a:solidFill>
                  <a:srgbClr val="22475C"/>
                </a:solidFill>
                <a:latin typeface="Trebuchet MS"/>
                <a:cs typeface="Trebuchet MS"/>
              </a:rPr>
              <a:t>x</a:t>
            </a:r>
            <a:r>
              <a:rPr sz="2000" spc="-1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b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235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v</a:t>
            </a:r>
            <a:r>
              <a:rPr sz="2000" spc="-35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u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rs</a:t>
            </a:r>
            <a:r>
              <a:rPr sz="2000" spc="-2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25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k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5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140" dirty="0">
                <a:solidFill>
                  <a:srgbClr val="22475C"/>
                </a:solidFill>
                <a:latin typeface="Trebuchet MS"/>
                <a:cs typeface="Trebuchet MS"/>
              </a:rPr>
              <a:t>w</a:t>
            </a:r>
            <a:r>
              <a:rPr sz="2000" spc="5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k</a:t>
            </a:r>
            <a:r>
              <a:rPr sz="2000" spc="-260" dirty="0">
                <a:solidFill>
                  <a:srgbClr val="22475C"/>
                </a:solidFill>
                <a:latin typeface="Trebuchet MS"/>
                <a:cs typeface="Trebuchet MS"/>
              </a:rPr>
              <a:t>,  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self-organizing, 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ant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colony </a:t>
            </a:r>
            <a:r>
              <a:rPr sz="2000" spc="-125" dirty="0">
                <a:solidFill>
                  <a:srgbClr val="22475C"/>
                </a:solidFill>
                <a:latin typeface="Trebuchet MS"/>
                <a:cs typeface="Trebuchet MS"/>
              </a:rPr>
              <a:t>building, 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dead 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reckoning. </a:t>
            </a:r>
            <a:r>
              <a:rPr sz="2000" spc="-5" dirty="0">
                <a:solidFill>
                  <a:srgbClr val="22475C"/>
                </a:solidFill>
                <a:latin typeface="Trebuchet MS"/>
                <a:cs typeface="Trebuchet MS"/>
              </a:rPr>
              <a:t>For 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training, </a:t>
            </a:r>
            <a:r>
              <a:rPr sz="2000" spc="-130" dirty="0">
                <a:solidFill>
                  <a:srgbClr val="22475C"/>
                </a:solidFill>
                <a:latin typeface="Trebuchet MS"/>
                <a:cs typeface="Trebuchet MS"/>
              </a:rPr>
              <a:t>we </a:t>
            </a:r>
            <a:r>
              <a:rPr sz="2000" spc="-140" dirty="0">
                <a:solidFill>
                  <a:srgbClr val="22475C"/>
                </a:solidFill>
                <a:latin typeface="Trebuchet MS"/>
                <a:cs typeface="Trebuchet MS"/>
              </a:rPr>
              <a:t>have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used </a:t>
            </a:r>
            <a:r>
              <a:rPr sz="2000" spc="-190" dirty="0">
                <a:solidFill>
                  <a:srgbClr val="22475C"/>
                </a:solidFill>
                <a:latin typeface="Trebuchet MS"/>
                <a:cs typeface="Trebuchet MS"/>
              </a:rPr>
              <a:t>a </a:t>
            </a:r>
            <a:r>
              <a:rPr sz="2000" spc="-18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g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40" dirty="0">
                <a:solidFill>
                  <a:srgbClr val="22475C"/>
                </a:solidFill>
                <a:latin typeface="Trebuchet MS"/>
                <a:cs typeface="Trebuchet MS"/>
              </a:rPr>
              <a:t>et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45" dirty="0">
                <a:solidFill>
                  <a:srgbClr val="22475C"/>
                </a:solidFill>
                <a:latin typeface="Trebuchet MS"/>
                <a:cs typeface="Trebuchet MS"/>
              </a:rPr>
              <a:t>g</a:t>
            </a:r>
            <a:r>
              <a:rPr sz="2000" spc="4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5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it</a:t>
            </a:r>
            <a:r>
              <a:rPr sz="2000" spc="-180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d</a:t>
            </a:r>
            <a:r>
              <a:rPr sz="2000" spc="-21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45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w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g  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d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it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s 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b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te</a:t>
            </a:r>
            <a:r>
              <a:rPr sz="2000" spc="-22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f</a:t>
            </a:r>
            <a:r>
              <a:rPr sz="2000" spc="4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tu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45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22475C"/>
                </a:solidFill>
                <a:latin typeface="Trebuchet MS"/>
                <a:cs typeface="Trebuchet MS"/>
              </a:rPr>
              <a:t>,</a:t>
            </a:r>
            <a:r>
              <a:rPr sz="2000" spc="-4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f</a:t>
            </a:r>
            <a:r>
              <a:rPr sz="2000" spc="35" dirty="0">
                <a:solidFill>
                  <a:srgbClr val="22475C"/>
                </a:solidFill>
                <a:latin typeface="Trebuchet MS"/>
                <a:cs typeface="Trebuchet MS"/>
              </a:rPr>
              <a:t>or</a:t>
            </a:r>
            <a:r>
              <a:rPr sz="2000" spc="-13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g  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165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f</a:t>
            </a:r>
            <a:r>
              <a:rPr sz="2000" spc="4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2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25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229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17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7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40" dirty="0">
                <a:solidFill>
                  <a:srgbClr val="22475C"/>
                </a:solidFill>
                <a:latin typeface="Trebuchet MS"/>
                <a:cs typeface="Trebuchet MS"/>
              </a:rPr>
              <a:t>g</a:t>
            </a:r>
            <a:r>
              <a:rPr sz="2000" spc="-19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9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b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u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ed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to  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optimize.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8150" y="619125"/>
            <a:ext cx="11315700" cy="19050"/>
          </a:xfrm>
          <a:custGeom>
            <a:avLst/>
            <a:gdLst/>
            <a:ahLst/>
            <a:cxnLst/>
            <a:rect l="l" t="t" r="r" b="b"/>
            <a:pathLst>
              <a:path w="11315700" h="19050">
                <a:moveTo>
                  <a:pt x="0" y="19050"/>
                </a:moveTo>
                <a:lnTo>
                  <a:pt x="11315700" y="19050"/>
                </a:lnTo>
                <a:lnTo>
                  <a:pt x="113157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9261" y="1710047"/>
            <a:ext cx="3765422" cy="37465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039100" y="723900"/>
            <a:ext cx="3705225" cy="5667375"/>
          </a:xfrm>
          <a:custGeom>
            <a:avLst/>
            <a:gdLst/>
            <a:ahLst/>
            <a:cxnLst/>
            <a:rect l="l" t="t" r="r" b="b"/>
            <a:pathLst>
              <a:path w="3705225" h="5667375">
                <a:moveTo>
                  <a:pt x="3705225" y="0"/>
                </a:moveTo>
                <a:lnTo>
                  <a:pt x="0" y="0"/>
                </a:lnTo>
                <a:lnTo>
                  <a:pt x="0" y="5667375"/>
                </a:lnTo>
                <a:lnTo>
                  <a:pt x="3705225" y="5667375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80580">
              <a:lnSpc>
                <a:spcPct val="100000"/>
              </a:lnSpc>
              <a:spcBef>
                <a:spcPts val="105"/>
              </a:spcBef>
            </a:pPr>
            <a:r>
              <a:rPr spc="285" dirty="0"/>
              <a:t>THA</a:t>
            </a:r>
            <a:r>
              <a:rPr spc="245" dirty="0"/>
              <a:t>N</a:t>
            </a:r>
            <a:r>
              <a:rPr spc="290" dirty="0"/>
              <a:t>K</a:t>
            </a:r>
            <a:r>
              <a:rPr spc="-600" dirty="0"/>
              <a:t> </a:t>
            </a:r>
            <a:r>
              <a:rPr spc="-185" dirty="0"/>
              <a:t>Y</a:t>
            </a:r>
            <a:r>
              <a:rPr spc="565" dirty="0"/>
              <a:t>O</a:t>
            </a:r>
            <a:r>
              <a:rPr spc="215" dirty="0"/>
              <a:t>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150" y="609600"/>
            <a:ext cx="11306175" cy="125730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436880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3440"/>
              </a:spcBef>
            </a:pPr>
            <a:r>
              <a:rPr sz="3950" spc="-15" dirty="0"/>
              <a:t>PROJECT</a:t>
            </a:r>
            <a:r>
              <a:rPr sz="3950" spc="-105" dirty="0"/>
              <a:t> </a:t>
            </a:r>
            <a:r>
              <a:rPr sz="3950" spc="114" dirty="0"/>
              <a:t>OVERVIEW</a:t>
            </a:r>
            <a:endParaRPr sz="3950"/>
          </a:p>
        </p:txBody>
      </p:sp>
      <p:grpSp>
        <p:nvGrpSpPr>
          <p:cNvPr id="6" name="object 6"/>
          <p:cNvGrpSpPr/>
          <p:nvPr/>
        </p:nvGrpSpPr>
        <p:grpSpPr>
          <a:xfrm>
            <a:off x="428625" y="2162175"/>
            <a:ext cx="5438775" cy="4086225"/>
            <a:chOff x="428625" y="2162175"/>
            <a:chExt cx="5438775" cy="4086225"/>
          </a:xfrm>
        </p:grpSpPr>
        <p:sp>
          <p:nvSpPr>
            <p:cNvPr id="7" name="object 7"/>
            <p:cNvSpPr/>
            <p:nvPr/>
          </p:nvSpPr>
          <p:spPr>
            <a:xfrm>
              <a:off x="447675" y="2181225"/>
              <a:ext cx="5400675" cy="4048125"/>
            </a:xfrm>
            <a:custGeom>
              <a:avLst/>
              <a:gdLst/>
              <a:ahLst/>
              <a:cxnLst/>
              <a:rect l="l" t="t" r="r" b="b"/>
              <a:pathLst>
                <a:path w="5400675" h="4048125">
                  <a:moveTo>
                    <a:pt x="0" y="4048125"/>
                  </a:moveTo>
                  <a:lnTo>
                    <a:pt x="5400675" y="4048125"/>
                  </a:lnTo>
                  <a:lnTo>
                    <a:pt x="5400675" y="0"/>
                  </a:lnTo>
                  <a:lnTo>
                    <a:pt x="0" y="0"/>
                  </a:lnTo>
                  <a:lnTo>
                    <a:pt x="0" y="4048125"/>
                  </a:lnTo>
                  <a:close/>
                </a:path>
              </a:pathLst>
            </a:custGeom>
            <a:ln w="38100">
              <a:solidFill>
                <a:srgbClr val="1A31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7225" y="2362200"/>
              <a:ext cx="4962525" cy="36480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422900" marR="5080">
              <a:lnSpc>
                <a:spcPts val="1950"/>
              </a:lnSpc>
              <a:spcBef>
                <a:spcPts val="340"/>
              </a:spcBef>
            </a:pPr>
            <a:r>
              <a:rPr spc="-35" dirty="0"/>
              <a:t>Nature </a:t>
            </a:r>
            <a:r>
              <a:rPr spc="-90" dirty="0"/>
              <a:t>is </a:t>
            </a:r>
            <a:r>
              <a:rPr spc="-150" dirty="0"/>
              <a:t>full</a:t>
            </a:r>
            <a:r>
              <a:rPr spc="-145" dirty="0"/>
              <a:t> </a:t>
            </a:r>
            <a:r>
              <a:rPr spc="-105" dirty="0"/>
              <a:t>of </a:t>
            </a:r>
            <a:r>
              <a:rPr spc="-114" dirty="0"/>
              <a:t>miracles, </a:t>
            </a:r>
            <a:r>
              <a:rPr spc="-140" dirty="0"/>
              <a:t>just </a:t>
            </a:r>
            <a:r>
              <a:rPr spc="-180" dirty="0"/>
              <a:t>a</a:t>
            </a:r>
            <a:r>
              <a:rPr spc="-175" dirty="0"/>
              <a:t> </a:t>
            </a:r>
            <a:r>
              <a:rPr spc="-135" dirty="0"/>
              <a:t>little </a:t>
            </a:r>
            <a:r>
              <a:rPr spc="-110" dirty="0"/>
              <a:t>genetic </a:t>
            </a:r>
            <a:r>
              <a:rPr spc="-125" dirty="0"/>
              <a:t>shift </a:t>
            </a:r>
            <a:r>
              <a:rPr spc="-120" dirty="0"/>
              <a:t>can </a:t>
            </a:r>
            <a:r>
              <a:rPr spc="-114" dirty="0"/>
              <a:t> </a:t>
            </a:r>
            <a:r>
              <a:rPr spc="-60" dirty="0"/>
              <a:t>promote </a:t>
            </a:r>
            <a:r>
              <a:rPr spc="-105" dirty="0"/>
              <a:t>the</a:t>
            </a:r>
            <a:r>
              <a:rPr spc="-60" dirty="0"/>
              <a:t> </a:t>
            </a:r>
            <a:r>
              <a:rPr spc="-95" dirty="0"/>
              <a:t>inception</a:t>
            </a:r>
            <a:r>
              <a:rPr spc="-20" dirty="0"/>
              <a:t> </a:t>
            </a:r>
            <a:r>
              <a:rPr spc="-105" dirty="0"/>
              <a:t>of</a:t>
            </a:r>
            <a:r>
              <a:rPr spc="-95" dirty="0"/>
              <a:t> </a:t>
            </a:r>
            <a:r>
              <a:rPr spc="-180" dirty="0"/>
              <a:t>a</a:t>
            </a:r>
            <a:r>
              <a:rPr spc="-40" dirty="0"/>
              <a:t> </a:t>
            </a:r>
            <a:r>
              <a:rPr spc="-75" dirty="0"/>
              <a:t>new</a:t>
            </a:r>
            <a:r>
              <a:rPr spc="-114" dirty="0"/>
              <a:t> </a:t>
            </a:r>
            <a:r>
              <a:rPr spc="-110" dirty="0"/>
              <a:t>species.</a:t>
            </a:r>
            <a:r>
              <a:rPr spc="-265" dirty="0"/>
              <a:t> </a:t>
            </a:r>
            <a:r>
              <a:rPr spc="-70" dirty="0"/>
              <a:t>In</a:t>
            </a:r>
            <a:r>
              <a:rPr spc="-25" dirty="0"/>
              <a:t> </a:t>
            </a:r>
            <a:r>
              <a:rPr spc="-95" dirty="0"/>
              <a:t>this</a:t>
            </a:r>
            <a:r>
              <a:rPr spc="-40" dirty="0"/>
              <a:t> </a:t>
            </a:r>
            <a:r>
              <a:rPr spc="-75" dirty="0"/>
              <a:t>new</a:t>
            </a:r>
            <a:r>
              <a:rPr spc="-110" dirty="0"/>
              <a:t> </a:t>
            </a:r>
            <a:r>
              <a:rPr spc="-75" dirty="0"/>
              <a:t>era</a:t>
            </a:r>
            <a:r>
              <a:rPr spc="-114" dirty="0"/>
              <a:t> </a:t>
            </a:r>
            <a:r>
              <a:rPr spc="-105" dirty="0"/>
              <a:t>of </a:t>
            </a:r>
            <a:r>
              <a:rPr spc="-530" dirty="0"/>
              <a:t> </a:t>
            </a:r>
            <a:r>
              <a:rPr spc="-135" dirty="0"/>
              <a:t>artificial</a:t>
            </a:r>
            <a:r>
              <a:rPr spc="270" dirty="0"/>
              <a:t> </a:t>
            </a:r>
            <a:r>
              <a:rPr spc="-130" dirty="0"/>
              <a:t>intelligence, </a:t>
            </a:r>
            <a:r>
              <a:rPr spc="-95" dirty="0"/>
              <a:t>we are </a:t>
            </a:r>
            <a:r>
              <a:rPr spc="-105" dirty="0"/>
              <a:t>keen </a:t>
            </a:r>
            <a:r>
              <a:rPr spc="-45" dirty="0"/>
              <a:t>to </a:t>
            </a:r>
            <a:r>
              <a:rPr spc="-110" dirty="0"/>
              <a:t>replicate </a:t>
            </a:r>
            <a:r>
              <a:rPr spc="-130" dirty="0"/>
              <a:t>it</a:t>
            </a:r>
            <a:r>
              <a:rPr spc="280" dirty="0"/>
              <a:t> </a:t>
            </a:r>
            <a:r>
              <a:rPr spc="-40" dirty="0"/>
              <a:t>on </a:t>
            </a:r>
            <a:r>
              <a:rPr spc="-35" dirty="0"/>
              <a:t> </a:t>
            </a:r>
            <a:r>
              <a:rPr spc="-135" dirty="0"/>
              <a:t>artificial</a:t>
            </a:r>
            <a:r>
              <a:rPr spc="40" dirty="0"/>
              <a:t> </a:t>
            </a:r>
            <a:r>
              <a:rPr spc="-85" dirty="0"/>
              <a:t>species</a:t>
            </a:r>
            <a:r>
              <a:rPr spc="-110" dirty="0"/>
              <a:t> </a:t>
            </a:r>
            <a:r>
              <a:rPr spc="-45" dirty="0"/>
              <a:t>to</a:t>
            </a:r>
            <a:r>
              <a:rPr spc="-110" dirty="0"/>
              <a:t> </a:t>
            </a:r>
            <a:r>
              <a:rPr spc="-80" dirty="0"/>
              <a:t>thrive</a:t>
            </a:r>
            <a:r>
              <a:rPr spc="-130" dirty="0"/>
              <a:t> </a:t>
            </a:r>
            <a:r>
              <a:rPr spc="-114" dirty="0"/>
              <a:t>in</a:t>
            </a:r>
            <a:r>
              <a:rPr spc="-10" dirty="0"/>
              <a:t> </a:t>
            </a:r>
            <a:r>
              <a:rPr spc="-85" dirty="0"/>
              <a:t>their</a:t>
            </a:r>
            <a:r>
              <a:rPr spc="-55" dirty="0"/>
              <a:t> </a:t>
            </a:r>
            <a:r>
              <a:rPr spc="-135" dirty="0"/>
              <a:t>artificial</a:t>
            </a:r>
            <a:r>
              <a:rPr spc="45" dirty="0"/>
              <a:t> </a:t>
            </a:r>
            <a:r>
              <a:rPr spc="-95" dirty="0"/>
              <a:t>environment.</a:t>
            </a:r>
          </a:p>
          <a:p>
            <a:pPr marL="5422900" marR="96520">
              <a:lnSpc>
                <a:spcPct val="89200"/>
              </a:lnSpc>
              <a:spcBef>
                <a:spcPts val="1055"/>
              </a:spcBef>
            </a:pPr>
            <a:r>
              <a:rPr spc="-20" dirty="0"/>
              <a:t>Ant</a:t>
            </a:r>
            <a:r>
              <a:rPr spc="-25" dirty="0"/>
              <a:t> </a:t>
            </a:r>
            <a:r>
              <a:rPr spc="-145" dirty="0"/>
              <a:t>i</a:t>
            </a:r>
            <a:r>
              <a:rPr spc="-40" dirty="0"/>
              <a:t>s </a:t>
            </a:r>
            <a:r>
              <a:rPr spc="-180" dirty="0"/>
              <a:t>a</a:t>
            </a:r>
            <a:r>
              <a:rPr spc="-40" dirty="0"/>
              <a:t> </a:t>
            </a:r>
            <a:r>
              <a:rPr spc="-60" dirty="0"/>
              <a:t>s</a:t>
            </a:r>
            <a:r>
              <a:rPr spc="-75" dirty="0"/>
              <a:t>m</a:t>
            </a:r>
            <a:r>
              <a:rPr spc="-200" dirty="0"/>
              <a:t>a</a:t>
            </a:r>
            <a:r>
              <a:rPr spc="-165" dirty="0"/>
              <a:t>l</a:t>
            </a:r>
            <a:r>
              <a:rPr spc="-140" dirty="0"/>
              <a:t>l</a:t>
            </a:r>
            <a:r>
              <a:rPr spc="-40" dirty="0"/>
              <a:t> </a:t>
            </a:r>
            <a:r>
              <a:rPr spc="-70" dirty="0"/>
              <a:t>y</a:t>
            </a:r>
            <a:r>
              <a:rPr spc="-90" dirty="0"/>
              <a:t>e</a:t>
            </a:r>
            <a:r>
              <a:rPr spc="-114" dirty="0"/>
              <a:t>t</a:t>
            </a:r>
            <a:r>
              <a:rPr spc="-170" dirty="0"/>
              <a:t> </a:t>
            </a:r>
            <a:r>
              <a:rPr spc="-75" dirty="0"/>
              <a:t>c</a:t>
            </a:r>
            <a:r>
              <a:rPr spc="5" dirty="0"/>
              <a:t>o</a:t>
            </a:r>
            <a:r>
              <a:rPr spc="-75" dirty="0"/>
              <a:t>m</a:t>
            </a:r>
            <a:r>
              <a:rPr spc="-160" dirty="0"/>
              <a:t>p</a:t>
            </a:r>
            <a:r>
              <a:rPr spc="-110" dirty="0"/>
              <a:t>l</a:t>
            </a:r>
            <a:r>
              <a:rPr spc="-90" dirty="0"/>
              <a:t>e</a:t>
            </a:r>
            <a:r>
              <a:rPr spc="-5" dirty="0"/>
              <a:t>x</a:t>
            </a:r>
            <a:r>
              <a:rPr spc="-95" dirty="0"/>
              <a:t> </a:t>
            </a:r>
            <a:r>
              <a:rPr spc="-75" dirty="0"/>
              <a:t>c</a:t>
            </a:r>
            <a:r>
              <a:rPr spc="40" dirty="0"/>
              <a:t>r</a:t>
            </a:r>
            <a:r>
              <a:rPr spc="-90" dirty="0"/>
              <a:t>e</a:t>
            </a:r>
            <a:r>
              <a:rPr spc="-200" dirty="0"/>
              <a:t>a</a:t>
            </a:r>
            <a:r>
              <a:rPr spc="-65" dirty="0"/>
              <a:t>tu</a:t>
            </a:r>
            <a:r>
              <a:rPr spc="-25" dirty="0"/>
              <a:t>r</a:t>
            </a:r>
            <a:r>
              <a:rPr spc="-120" dirty="0"/>
              <a:t>e</a:t>
            </a:r>
            <a:r>
              <a:rPr spc="-285" dirty="0"/>
              <a:t> </a:t>
            </a:r>
            <a:r>
              <a:rPr spc="5" dirty="0"/>
              <a:t>o</a:t>
            </a:r>
            <a:r>
              <a:rPr spc="-85" dirty="0"/>
              <a:t>n</a:t>
            </a:r>
            <a:r>
              <a:rPr spc="-20" dirty="0"/>
              <a:t> </a:t>
            </a:r>
            <a:r>
              <a:rPr spc="-90" dirty="0"/>
              <a:t>e</a:t>
            </a:r>
            <a:r>
              <a:rPr spc="-200" dirty="0"/>
              <a:t>a</a:t>
            </a:r>
            <a:r>
              <a:rPr spc="40" dirty="0"/>
              <a:t>r</a:t>
            </a:r>
            <a:r>
              <a:rPr spc="-155" dirty="0"/>
              <a:t>th,</a:t>
            </a:r>
            <a:r>
              <a:rPr spc="-265" dirty="0"/>
              <a:t> </a:t>
            </a:r>
            <a:r>
              <a:rPr spc="-105" dirty="0"/>
              <a:t>d</a:t>
            </a:r>
            <a:r>
              <a:rPr spc="-145" dirty="0"/>
              <a:t>i</a:t>
            </a:r>
            <a:r>
              <a:rPr spc="-160" dirty="0"/>
              <a:t>ff</a:t>
            </a:r>
            <a:r>
              <a:rPr spc="-204" dirty="0"/>
              <a:t>e</a:t>
            </a:r>
            <a:r>
              <a:rPr spc="40" dirty="0"/>
              <a:t>r</a:t>
            </a:r>
            <a:r>
              <a:rPr spc="-90" dirty="0"/>
              <a:t>e</a:t>
            </a:r>
            <a:r>
              <a:rPr spc="-85" dirty="0"/>
              <a:t>nt  species</a:t>
            </a:r>
            <a:r>
              <a:rPr spc="-114" dirty="0"/>
              <a:t> </a:t>
            </a:r>
            <a:r>
              <a:rPr spc="-135" dirty="0"/>
              <a:t>have </a:t>
            </a:r>
            <a:r>
              <a:rPr spc="-114" dirty="0"/>
              <a:t>different</a:t>
            </a:r>
            <a:r>
              <a:rPr spc="-165" dirty="0"/>
              <a:t> </a:t>
            </a:r>
            <a:r>
              <a:rPr spc="-95" dirty="0"/>
              <a:t>traits</a:t>
            </a:r>
            <a:r>
              <a:rPr spc="-35" dirty="0"/>
              <a:t> </a:t>
            </a:r>
            <a:r>
              <a:rPr spc="-125" dirty="0"/>
              <a:t>and</a:t>
            </a:r>
            <a:r>
              <a:rPr spc="-40" dirty="0"/>
              <a:t> </a:t>
            </a:r>
            <a:r>
              <a:rPr spc="-100" dirty="0"/>
              <a:t>they</a:t>
            </a:r>
            <a:r>
              <a:rPr spc="-130" dirty="0"/>
              <a:t> </a:t>
            </a:r>
            <a:r>
              <a:rPr spc="-60" dirty="0"/>
              <a:t>possess</a:t>
            </a:r>
            <a:r>
              <a:rPr spc="-40" dirty="0"/>
              <a:t> </a:t>
            </a:r>
            <a:r>
              <a:rPr spc="-60" dirty="0"/>
              <a:t>some</a:t>
            </a:r>
            <a:r>
              <a:rPr spc="-55" dirty="0"/>
              <a:t> </a:t>
            </a:r>
            <a:r>
              <a:rPr spc="-105" dirty="0"/>
              <a:t>of</a:t>
            </a:r>
            <a:r>
              <a:rPr spc="-20" dirty="0"/>
              <a:t> </a:t>
            </a:r>
            <a:r>
              <a:rPr spc="-105" dirty="0"/>
              <a:t>the </a:t>
            </a:r>
            <a:r>
              <a:rPr spc="-525" dirty="0"/>
              <a:t> </a:t>
            </a:r>
            <a:r>
              <a:rPr spc="-60" dirty="0"/>
              <a:t>most</a:t>
            </a:r>
            <a:r>
              <a:rPr spc="-95" dirty="0"/>
              <a:t> </a:t>
            </a:r>
            <a:r>
              <a:rPr spc="-70" dirty="0"/>
              <a:t>complex</a:t>
            </a:r>
            <a:r>
              <a:rPr spc="-80" dirty="0"/>
              <a:t> </a:t>
            </a:r>
            <a:r>
              <a:rPr spc="-95" dirty="0"/>
              <a:t>behaviour</a:t>
            </a:r>
            <a:r>
              <a:rPr spc="-45" dirty="0"/>
              <a:t> </a:t>
            </a:r>
            <a:r>
              <a:rPr spc="-105" dirty="0"/>
              <a:t>due</a:t>
            </a:r>
            <a:r>
              <a:rPr spc="-55" dirty="0"/>
              <a:t> </a:t>
            </a:r>
            <a:r>
              <a:rPr spc="-45" dirty="0"/>
              <a:t>to</a:t>
            </a:r>
            <a:r>
              <a:rPr spc="-40" dirty="0"/>
              <a:t> </a:t>
            </a:r>
            <a:r>
              <a:rPr spc="-110" dirty="0"/>
              <a:t>natural</a:t>
            </a:r>
            <a:r>
              <a:rPr spc="-35" dirty="0"/>
              <a:t> </a:t>
            </a:r>
            <a:r>
              <a:rPr spc="-90" dirty="0"/>
              <a:t>selection</a:t>
            </a:r>
            <a:r>
              <a:rPr spc="-95" dirty="0"/>
              <a:t> </a:t>
            </a:r>
            <a:r>
              <a:rPr spc="-125" dirty="0"/>
              <a:t>and </a:t>
            </a:r>
            <a:r>
              <a:rPr spc="-120" dirty="0"/>
              <a:t> </a:t>
            </a:r>
            <a:r>
              <a:rPr spc="-60" dirty="0"/>
              <a:t>s</a:t>
            </a:r>
            <a:r>
              <a:rPr spc="-40" dirty="0"/>
              <a:t>u</a:t>
            </a:r>
            <a:r>
              <a:rPr spc="75" dirty="0"/>
              <a:t>r</a:t>
            </a:r>
            <a:r>
              <a:rPr spc="-65" dirty="0"/>
              <a:t>v</a:t>
            </a:r>
            <a:r>
              <a:rPr spc="-145" dirty="0"/>
              <a:t>i</a:t>
            </a:r>
            <a:r>
              <a:rPr spc="-65" dirty="0"/>
              <a:t>v</a:t>
            </a:r>
            <a:r>
              <a:rPr spc="-200" dirty="0"/>
              <a:t>a</a:t>
            </a:r>
            <a:r>
              <a:rPr spc="-140" dirty="0"/>
              <a:t>l</a:t>
            </a:r>
            <a:r>
              <a:rPr spc="-114" dirty="0"/>
              <a:t> </a:t>
            </a:r>
            <a:r>
              <a:rPr spc="5" dirty="0"/>
              <a:t>o</a:t>
            </a:r>
            <a:r>
              <a:rPr spc="-215" dirty="0"/>
              <a:t>f</a:t>
            </a:r>
            <a:r>
              <a:rPr spc="-20" dirty="0"/>
              <a:t> </a:t>
            </a:r>
            <a:r>
              <a:rPr spc="-105" dirty="0"/>
              <a:t>the</a:t>
            </a:r>
            <a:r>
              <a:rPr spc="-60" dirty="0"/>
              <a:t> </a:t>
            </a:r>
            <a:r>
              <a:rPr spc="-190" dirty="0"/>
              <a:t>f</a:t>
            </a:r>
            <a:r>
              <a:rPr spc="-165" dirty="0"/>
              <a:t>i</a:t>
            </a:r>
            <a:r>
              <a:rPr spc="-105" dirty="0"/>
              <a:t>tt</a:t>
            </a:r>
            <a:r>
              <a:rPr spc="-114" dirty="0"/>
              <a:t>e</a:t>
            </a:r>
            <a:r>
              <a:rPr spc="-60" dirty="0"/>
              <a:t>s</a:t>
            </a:r>
            <a:r>
              <a:rPr spc="-190" dirty="0"/>
              <a:t>t.</a:t>
            </a:r>
          </a:p>
          <a:p>
            <a:pPr marL="5422900" marR="334645">
              <a:lnSpc>
                <a:spcPts val="1950"/>
              </a:lnSpc>
              <a:spcBef>
                <a:spcPts val="1085"/>
              </a:spcBef>
            </a:pPr>
            <a:r>
              <a:rPr spc="-70" dirty="0"/>
              <a:t>In </a:t>
            </a:r>
            <a:r>
              <a:rPr spc="-20" dirty="0"/>
              <a:t>our </a:t>
            </a:r>
            <a:r>
              <a:rPr spc="-135" dirty="0"/>
              <a:t>artificial</a:t>
            </a:r>
            <a:r>
              <a:rPr spc="-130" dirty="0"/>
              <a:t> </a:t>
            </a:r>
            <a:r>
              <a:rPr spc="-120" dirty="0"/>
              <a:t>earth, </a:t>
            </a:r>
            <a:r>
              <a:rPr spc="-95" dirty="0"/>
              <a:t>we </a:t>
            </a:r>
            <a:r>
              <a:rPr spc="-114" dirty="0"/>
              <a:t>want </a:t>
            </a:r>
            <a:r>
              <a:rPr spc="-45" dirty="0"/>
              <a:t>to </a:t>
            </a:r>
            <a:r>
              <a:rPr spc="-75" dirty="0"/>
              <a:t>produce </a:t>
            </a:r>
            <a:r>
              <a:rPr spc="-70" dirty="0"/>
              <a:t>complex </a:t>
            </a:r>
            <a:r>
              <a:rPr spc="-65" dirty="0"/>
              <a:t> </a:t>
            </a:r>
            <a:r>
              <a:rPr spc="-95" dirty="0"/>
              <a:t>behaviour</a:t>
            </a:r>
            <a:r>
              <a:rPr spc="-45" dirty="0"/>
              <a:t> </a:t>
            </a:r>
            <a:r>
              <a:rPr spc="-114" dirty="0"/>
              <a:t>in</a:t>
            </a:r>
            <a:r>
              <a:rPr spc="-10" dirty="0"/>
              <a:t> </a:t>
            </a:r>
            <a:r>
              <a:rPr spc="-110" dirty="0"/>
              <a:t>ants</a:t>
            </a:r>
            <a:r>
              <a:rPr spc="-30" dirty="0"/>
              <a:t> </a:t>
            </a:r>
            <a:r>
              <a:rPr spc="-105" dirty="0"/>
              <a:t>with</a:t>
            </a:r>
            <a:r>
              <a:rPr spc="-15" dirty="0"/>
              <a:t> </a:t>
            </a:r>
            <a:r>
              <a:rPr spc="-105" dirty="0"/>
              <a:t>the</a:t>
            </a:r>
            <a:r>
              <a:rPr spc="-50" dirty="0"/>
              <a:t> </a:t>
            </a:r>
            <a:r>
              <a:rPr spc="-110" dirty="0"/>
              <a:t>help</a:t>
            </a:r>
            <a:r>
              <a:rPr spc="-10" dirty="0"/>
              <a:t> </a:t>
            </a:r>
            <a:r>
              <a:rPr spc="-105" dirty="0"/>
              <a:t>of</a:t>
            </a:r>
            <a:r>
              <a:rPr spc="-10" dirty="0"/>
              <a:t> </a:t>
            </a:r>
            <a:r>
              <a:rPr spc="-135" dirty="0"/>
              <a:t>artificial</a:t>
            </a:r>
            <a:r>
              <a:rPr spc="45" dirty="0"/>
              <a:t> </a:t>
            </a:r>
            <a:r>
              <a:rPr spc="-130" dirty="0"/>
              <a:t>intelligence.</a:t>
            </a:r>
          </a:p>
          <a:p>
            <a:pPr marL="5422900">
              <a:lnSpc>
                <a:spcPct val="100000"/>
              </a:lnSpc>
              <a:spcBef>
                <a:spcPts val="815"/>
              </a:spcBef>
            </a:pPr>
            <a:r>
              <a:rPr spc="-60" dirty="0"/>
              <a:t>Algorithms</a:t>
            </a:r>
            <a:r>
              <a:rPr spc="-40" dirty="0"/>
              <a:t> </a:t>
            </a:r>
            <a:r>
              <a:rPr spc="-80" dirty="0"/>
              <a:t>used</a:t>
            </a:r>
            <a:r>
              <a:rPr spc="-114" dirty="0"/>
              <a:t> </a:t>
            </a:r>
            <a:r>
              <a:rPr spc="-65" dirty="0"/>
              <a:t>for</a:t>
            </a:r>
            <a:r>
              <a:rPr spc="-60" dirty="0"/>
              <a:t> </a:t>
            </a:r>
            <a:r>
              <a:rPr spc="-135" dirty="0"/>
              <a:t>artificial</a:t>
            </a:r>
            <a:r>
              <a:rPr spc="40" dirty="0"/>
              <a:t> </a:t>
            </a:r>
            <a:r>
              <a:rPr spc="-120" dirty="0"/>
              <a:t>earth:</a:t>
            </a:r>
          </a:p>
          <a:p>
            <a:pPr marL="5708650" indent="-285750">
              <a:lnSpc>
                <a:spcPct val="100000"/>
              </a:lnSpc>
              <a:spcBef>
                <a:spcPts val="770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5708015" algn="l"/>
                <a:tab pos="5708650" algn="l"/>
              </a:tabLst>
            </a:pPr>
            <a:r>
              <a:rPr spc="130" dirty="0"/>
              <a:t>G</a:t>
            </a:r>
            <a:r>
              <a:rPr spc="-90" dirty="0"/>
              <a:t>e</a:t>
            </a:r>
            <a:r>
              <a:rPr spc="-105" dirty="0"/>
              <a:t>n</a:t>
            </a:r>
            <a:r>
              <a:rPr spc="-75" dirty="0"/>
              <a:t>e</a:t>
            </a:r>
            <a:r>
              <a:rPr spc="-135" dirty="0"/>
              <a:t>t</a:t>
            </a:r>
            <a:r>
              <a:rPr spc="-120" dirty="0"/>
              <a:t>i</a:t>
            </a:r>
            <a:r>
              <a:rPr spc="-105" dirty="0"/>
              <a:t>c</a:t>
            </a:r>
            <a:r>
              <a:rPr spc="-285" dirty="0"/>
              <a:t> </a:t>
            </a:r>
            <a:r>
              <a:rPr dirty="0"/>
              <a:t>A</a:t>
            </a:r>
            <a:r>
              <a:rPr spc="-20" dirty="0"/>
              <a:t>l</a:t>
            </a:r>
            <a:r>
              <a:rPr spc="-155" dirty="0"/>
              <a:t>g</a:t>
            </a:r>
            <a:r>
              <a:rPr spc="5" dirty="0"/>
              <a:t>o</a:t>
            </a:r>
            <a:r>
              <a:rPr spc="40" dirty="0"/>
              <a:t>r</a:t>
            </a:r>
            <a:r>
              <a:rPr spc="-145" dirty="0"/>
              <a:t>i</a:t>
            </a:r>
            <a:r>
              <a:rPr spc="-100" dirty="0"/>
              <a:t>thm</a:t>
            </a:r>
          </a:p>
          <a:p>
            <a:pPr marL="5708650" indent="-285750">
              <a:lnSpc>
                <a:spcPct val="100000"/>
              </a:lnSpc>
              <a:spcBef>
                <a:spcPts val="844"/>
              </a:spcBef>
              <a:buClr>
                <a:srgbClr val="4590B8"/>
              </a:buClr>
              <a:buSzPct val="91666"/>
              <a:buFont typeface="Cambria"/>
              <a:buChar char="◾"/>
              <a:tabLst>
                <a:tab pos="5708015" algn="l"/>
                <a:tab pos="5708650" algn="l"/>
              </a:tabLst>
            </a:pPr>
            <a:r>
              <a:rPr spc="90" dirty="0"/>
              <a:t>Ar</a:t>
            </a:r>
            <a:r>
              <a:rPr spc="-135" dirty="0"/>
              <a:t>t</a:t>
            </a:r>
            <a:r>
              <a:rPr spc="-120" dirty="0"/>
              <a:t>i</a:t>
            </a:r>
            <a:r>
              <a:rPr spc="-190" dirty="0"/>
              <a:t>f</a:t>
            </a:r>
            <a:r>
              <a:rPr spc="-165" dirty="0"/>
              <a:t>i</a:t>
            </a:r>
            <a:r>
              <a:rPr spc="-75" dirty="0"/>
              <a:t>c</a:t>
            </a:r>
            <a:r>
              <a:rPr spc="-145" dirty="0"/>
              <a:t>i</a:t>
            </a:r>
            <a:r>
              <a:rPr spc="-200" dirty="0"/>
              <a:t>a</a:t>
            </a:r>
            <a:r>
              <a:rPr spc="-140" dirty="0"/>
              <a:t>l</a:t>
            </a:r>
            <a:r>
              <a:rPr spc="35" dirty="0"/>
              <a:t> </a:t>
            </a:r>
            <a:r>
              <a:rPr spc="270" dirty="0"/>
              <a:t>N</a:t>
            </a:r>
            <a:r>
              <a:rPr spc="-90" dirty="0"/>
              <a:t>e</a:t>
            </a:r>
            <a:r>
              <a:rPr spc="-40" dirty="0"/>
              <a:t>u</a:t>
            </a:r>
            <a:r>
              <a:rPr dirty="0"/>
              <a:t>r</a:t>
            </a:r>
            <a:r>
              <a:rPr spc="-200" dirty="0"/>
              <a:t>a</a:t>
            </a:r>
            <a:r>
              <a:rPr spc="-140" dirty="0"/>
              <a:t>l</a:t>
            </a:r>
            <a:r>
              <a:rPr spc="-190" dirty="0"/>
              <a:t> </a:t>
            </a:r>
            <a:r>
              <a:rPr spc="270" dirty="0"/>
              <a:t>N</a:t>
            </a:r>
            <a:r>
              <a:rPr spc="-90" dirty="0"/>
              <a:t>e</a:t>
            </a:r>
            <a:r>
              <a:rPr spc="-55" dirty="0"/>
              <a:t>t</a:t>
            </a:r>
            <a:r>
              <a:rPr spc="-125" dirty="0"/>
              <a:t>w</a:t>
            </a:r>
            <a:r>
              <a:rPr spc="5" dirty="0"/>
              <a:t>o</a:t>
            </a:r>
            <a:r>
              <a:rPr spc="40" dirty="0"/>
              <a:t>r</a:t>
            </a:r>
            <a:r>
              <a:rPr spc="-45" dirty="0"/>
              <a:t>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115050" cy="6858000"/>
          </a:xfrm>
          <a:custGeom>
            <a:avLst/>
            <a:gdLst/>
            <a:ahLst/>
            <a:cxnLst/>
            <a:rect l="l" t="t" r="r" b="b"/>
            <a:pathLst>
              <a:path w="6115050" h="6858000">
                <a:moveTo>
                  <a:pt x="6115050" y="0"/>
                </a:moveTo>
                <a:lnTo>
                  <a:pt x="0" y="0"/>
                </a:lnTo>
                <a:lnTo>
                  <a:pt x="0" y="6858000"/>
                </a:lnTo>
                <a:lnTo>
                  <a:pt x="6115050" y="6858000"/>
                </a:lnTo>
                <a:lnTo>
                  <a:pt x="611505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630" y="2585402"/>
            <a:ext cx="4298950" cy="16795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sz="5400" spc="-55" dirty="0"/>
              <a:t>PROJECT </a:t>
            </a:r>
            <a:r>
              <a:rPr sz="5400" spc="-50" dirty="0"/>
              <a:t> </a:t>
            </a:r>
            <a:r>
              <a:rPr sz="5400" spc="225" dirty="0"/>
              <a:t>DESC</a:t>
            </a:r>
            <a:r>
              <a:rPr sz="5400" spc="195" dirty="0"/>
              <a:t>R</a:t>
            </a:r>
            <a:r>
              <a:rPr sz="5400" spc="-140" dirty="0"/>
              <a:t>I</a:t>
            </a:r>
            <a:r>
              <a:rPr sz="5400" spc="-260" dirty="0"/>
              <a:t>P</a:t>
            </a:r>
            <a:r>
              <a:rPr sz="5400" spc="90" dirty="0"/>
              <a:t>T</a:t>
            </a:r>
            <a:r>
              <a:rPr sz="5400" spc="190" dirty="0"/>
              <a:t>I</a:t>
            </a:r>
            <a:r>
              <a:rPr sz="5400" spc="440" dirty="0"/>
              <a:t>O</a:t>
            </a:r>
            <a:r>
              <a:rPr sz="5400" spc="775" dirty="0"/>
              <a:t>N</a:t>
            </a:r>
            <a:endParaRPr sz="5400"/>
          </a:p>
        </p:txBody>
      </p:sp>
      <p:sp>
        <p:nvSpPr>
          <p:cNvPr id="4" name="object 4"/>
          <p:cNvSpPr/>
          <p:nvPr/>
        </p:nvSpPr>
        <p:spPr>
          <a:xfrm>
            <a:off x="638175" y="457200"/>
            <a:ext cx="4829175" cy="114300"/>
          </a:xfrm>
          <a:custGeom>
            <a:avLst/>
            <a:gdLst/>
            <a:ahLst/>
            <a:cxnLst/>
            <a:rect l="l" t="t" r="r" b="b"/>
            <a:pathLst>
              <a:path w="4829175" h="114300">
                <a:moveTo>
                  <a:pt x="4829175" y="0"/>
                </a:moveTo>
                <a:lnTo>
                  <a:pt x="0" y="0"/>
                </a:lnTo>
                <a:lnTo>
                  <a:pt x="0" y="114300"/>
                </a:lnTo>
                <a:lnTo>
                  <a:pt x="4829175" y="114300"/>
                </a:lnTo>
                <a:lnTo>
                  <a:pt x="4829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457200"/>
            <a:ext cx="4829175" cy="114300"/>
          </a:xfrm>
          <a:custGeom>
            <a:avLst/>
            <a:gdLst/>
            <a:ahLst/>
            <a:cxnLst/>
            <a:rect l="l" t="t" r="r" b="b"/>
            <a:pathLst>
              <a:path w="4829175" h="114300">
                <a:moveTo>
                  <a:pt x="4829175" y="0"/>
                </a:moveTo>
                <a:lnTo>
                  <a:pt x="0" y="0"/>
                </a:lnTo>
                <a:lnTo>
                  <a:pt x="0" y="114300"/>
                </a:lnTo>
                <a:lnTo>
                  <a:pt x="4829175" y="114300"/>
                </a:lnTo>
                <a:lnTo>
                  <a:pt x="482917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39966" y="2467038"/>
            <a:ext cx="4592955" cy="151384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b="1" spc="20" dirty="0">
                <a:solidFill>
                  <a:srgbClr val="22475C"/>
                </a:solidFill>
                <a:latin typeface="Trebuchet MS"/>
                <a:cs typeface="Trebuchet MS"/>
              </a:rPr>
              <a:t>Single</a:t>
            </a:r>
            <a:r>
              <a:rPr sz="2000" b="1" spc="-30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b="1" spc="114" dirty="0">
                <a:solidFill>
                  <a:srgbClr val="22475C"/>
                </a:solidFill>
                <a:latin typeface="Trebuchet MS"/>
                <a:cs typeface="Trebuchet MS"/>
              </a:rPr>
              <a:t>Ant</a:t>
            </a:r>
            <a:r>
              <a:rPr sz="2000" b="1" spc="-14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b="1" spc="15" dirty="0">
                <a:solidFill>
                  <a:srgbClr val="22475C"/>
                </a:solidFill>
                <a:latin typeface="Trebuchet MS"/>
                <a:cs typeface="Trebuchet MS"/>
              </a:rPr>
              <a:t>Interaction</a:t>
            </a:r>
            <a:r>
              <a:rPr sz="2000" b="1" spc="-2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22475C"/>
                </a:solidFill>
                <a:latin typeface="Trebuchet MS"/>
                <a:cs typeface="Trebuchet MS"/>
              </a:rPr>
              <a:t>and</a:t>
            </a:r>
            <a:r>
              <a:rPr sz="2000" b="1" spc="-6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b="1" spc="5" dirty="0">
                <a:solidFill>
                  <a:srgbClr val="22475C"/>
                </a:solidFill>
                <a:latin typeface="Trebuchet MS"/>
                <a:cs typeface="Trebuchet MS"/>
              </a:rPr>
              <a:t>Evolution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55"/>
              </a:spcBef>
            </a:pPr>
            <a:r>
              <a:rPr sz="2000" spc="-35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22475C"/>
                </a:solidFill>
                <a:latin typeface="Trebuchet MS"/>
                <a:cs typeface="Trebuchet MS"/>
              </a:rPr>
              <a:t>u</a:t>
            </a:r>
            <a:r>
              <a:rPr sz="2000" spc="25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12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155" dirty="0">
                <a:solidFill>
                  <a:srgbClr val="22475C"/>
                </a:solidFill>
                <a:latin typeface="Trebuchet MS"/>
                <a:cs typeface="Trebuchet MS"/>
              </a:rPr>
              <a:t>ti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f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30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7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l</a:t>
            </a:r>
            <a:r>
              <a:rPr sz="2000" spc="-30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v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204" dirty="0">
                <a:solidFill>
                  <a:srgbClr val="22475C"/>
                </a:solidFill>
                <a:latin typeface="Trebuchet MS"/>
                <a:cs typeface="Trebuchet MS"/>
              </a:rPr>
              <a:t>t,</a:t>
            </a:r>
            <a:r>
              <a:rPr sz="2000" spc="-4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th</a:t>
            </a:r>
            <a:r>
              <a:rPr sz="2000" spc="-55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9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4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g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le 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215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195" dirty="0">
                <a:solidFill>
                  <a:srgbClr val="22475C"/>
                </a:solidFill>
                <a:latin typeface="Trebuchet MS"/>
                <a:cs typeface="Trebuchet MS"/>
              </a:rPr>
              <a:t>.</a:t>
            </a:r>
            <a:r>
              <a:rPr sz="2000" spc="35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's</a:t>
            </a:r>
            <a:r>
              <a:rPr sz="2000" spc="-18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ot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v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10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22475C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22475C"/>
                </a:solidFill>
                <a:latin typeface="Trebuchet MS"/>
                <a:cs typeface="Trebuchet MS"/>
              </a:rPr>
              <a:t>f</a:t>
            </a:r>
            <a:r>
              <a:rPr sz="2000" spc="45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55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d</a:t>
            </a:r>
            <a:r>
              <a:rPr sz="2000" spc="-14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65" dirty="0">
                <a:solidFill>
                  <a:srgbClr val="22475C"/>
                </a:solidFill>
                <a:latin typeface="Trebuchet MS"/>
                <a:cs typeface="Trebuchet MS"/>
              </a:rPr>
              <a:t>w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30" dirty="0">
                <a:solidFill>
                  <a:srgbClr val="22475C"/>
                </a:solidFill>
                <a:latin typeface="Trebuchet MS"/>
                <a:cs typeface="Trebuchet MS"/>
              </a:rPr>
              <a:t>c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is  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p</a:t>
            </a:r>
            <a:r>
              <a:rPr sz="2000" spc="-3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95" dirty="0">
                <a:solidFill>
                  <a:srgbClr val="22475C"/>
                </a:solidFill>
                <a:latin typeface="Trebuchet MS"/>
                <a:cs typeface="Trebuchet MS"/>
              </a:rPr>
              <a:t>s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22475C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22475C"/>
                </a:solidFill>
                <a:latin typeface="Trebuchet MS"/>
                <a:cs typeface="Trebuchet MS"/>
              </a:rPr>
              <a:t>v</a:t>
            </a:r>
            <a:r>
              <a:rPr sz="2000" spc="-50" dirty="0">
                <a:solidFill>
                  <a:srgbClr val="22475C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22475C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22475C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22475C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22475C"/>
                </a:solidFill>
                <a:latin typeface="Trebuchet MS"/>
                <a:cs typeface="Trebuchet MS"/>
              </a:rPr>
              <a:t>e</a:t>
            </a:r>
            <a:r>
              <a:rPr sz="2000" spc="-135" dirty="0">
                <a:solidFill>
                  <a:srgbClr val="22475C"/>
                </a:solidFill>
                <a:latin typeface="Trebuchet MS"/>
                <a:cs typeface="Trebuchet MS"/>
              </a:rPr>
              <a:t>n</a:t>
            </a:r>
            <a:r>
              <a:rPr sz="2000" spc="-204" dirty="0">
                <a:solidFill>
                  <a:srgbClr val="22475C"/>
                </a:solidFill>
                <a:latin typeface="Trebuchet MS"/>
                <a:cs typeface="Trebuchet MS"/>
              </a:rPr>
              <a:t>t.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8149" y="619125"/>
              <a:ext cx="3705225" cy="5772150"/>
            </a:xfrm>
            <a:custGeom>
              <a:avLst/>
              <a:gdLst/>
              <a:ahLst/>
              <a:cxnLst/>
              <a:rect l="l" t="t" r="r" b="b"/>
              <a:pathLst>
                <a:path w="3705225" h="5772150">
                  <a:moveTo>
                    <a:pt x="3705225" y="0"/>
                  </a:moveTo>
                  <a:lnTo>
                    <a:pt x="0" y="0"/>
                  </a:lnTo>
                  <a:lnTo>
                    <a:pt x="0" y="5772150"/>
                  </a:lnTo>
                  <a:lnTo>
                    <a:pt x="3705225" y="5772150"/>
                  </a:lnTo>
                  <a:lnTo>
                    <a:pt x="3705225" y="0"/>
                  </a:lnTo>
                  <a:close/>
                </a:path>
              </a:pathLst>
            </a:custGeom>
            <a:solidFill>
              <a:srgbClr val="1A315F">
                <a:alpha val="968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149" y="457200"/>
              <a:ext cx="3705225" cy="95250"/>
            </a:xfrm>
            <a:custGeom>
              <a:avLst/>
              <a:gdLst/>
              <a:ahLst/>
              <a:cxnLst/>
              <a:rect l="l" t="t" r="r" b="b"/>
              <a:pathLst>
                <a:path w="3705225" h="95250">
                  <a:moveTo>
                    <a:pt x="3705225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3705225" y="95250"/>
                  </a:lnTo>
                  <a:lnTo>
                    <a:pt x="370522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3575" y="1459230"/>
            <a:ext cx="28219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320" dirty="0">
                <a:latin typeface="Trebuchet MS"/>
                <a:cs typeface="Trebuchet MS"/>
              </a:rPr>
              <a:t>ENVIRONMENT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0400" y="3135947"/>
            <a:ext cx="3241040" cy="2165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25"/>
              </a:spcBef>
              <a:buClr>
                <a:srgbClr val="4590B8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12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t  c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ts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0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20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. 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1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000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54" dirty="0">
                <a:solidFill>
                  <a:srgbClr val="FFFFFF"/>
                </a:solidFill>
                <a:latin typeface="Trebuchet MS"/>
                <a:cs typeface="Trebuchet MS"/>
              </a:rPr>
              <a:t>, 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d 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survive.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575" y="1459230"/>
            <a:ext cx="7524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245" dirty="0">
                <a:solidFill>
                  <a:srgbClr val="FFFFFF"/>
                </a:solidFill>
                <a:latin typeface="Trebuchet MS"/>
                <a:cs typeface="Trebuchet MS"/>
              </a:rPr>
              <a:t>ANT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0400" y="2830766"/>
            <a:ext cx="3251835" cy="30937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0" marR="5080" indent="-305435">
              <a:lnSpc>
                <a:spcPct val="100000"/>
              </a:lnSpc>
              <a:spcBef>
                <a:spcPts val="125"/>
              </a:spcBef>
              <a:buClr>
                <a:srgbClr val="4590B8"/>
              </a:buClr>
              <a:buSzPct val="92500"/>
              <a:buFont typeface="Cambria"/>
              <a:buChar char="◾"/>
              <a:tabLst>
                <a:tab pos="317500" algn="l"/>
                <a:tab pos="318135" algn="l"/>
              </a:tabLst>
            </a:pP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id 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8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t  c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2000" spc="-85" dirty="0">
                <a:solidFill>
                  <a:srgbClr val="FFFFFF"/>
                </a:solidFill>
                <a:latin typeface="Trebuchet MS"/>
                <a:cs typeface="Trebuchet MS"/>
              </a:rPr>
              <a:t>four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IN" sz="20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IN" sz="2000" spc="-1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lang="en-IN" sz="2000" spc="-17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lang="en-IN" sz="2000" spc="-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lang="en-IN" sz="2000" spc="-204" dirty="0">
                <a:solidFill>
                  <a:srgbClr val="FFFFFF"/>
                </a:solidFill>
                <a:latin typeface="Trebuchet MS"/>
                <a:cs typeface="Trebuchet MS"/>
              </a:rPr>
              <a:t>t,</a:t>
            </a:r>
            <a:r>
              <a:rPr lang="en-IN" sz="2000" spc="-300" dirty="0">
                <a:solidFill>
                  <a:srgbClr val="FFFFFF"/>
                </a:solidFill>
                <a:latin typeface="Trebuchet MS"/>
                <a:cs typeface="Trebuchet MS"/>
              </a:rPr>
              <a:t>  </a:t>
            </a:r>
            <a:r>
              <a:rPr lang="en-IN" sz="2000" spc="45" dirty="0">
                <a:solidFill>
                  <a:srgbClr val="FFFFFF"/>
                </a:solidFill>
                <a:latin typeface="Trebuchet MS"/>
                <a:cs typeface="Trebuchet MS"/>
              </a:rPr>
              <a:t>right, forward and backward</a:t>
            </a:r>
            <a:r>
              <a:rPr sz="2000" spc="-195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20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m 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000" spc="-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85" dirty="0">
                <a:solidFill>
                  <a:srgbClr val="FFFFFF"/>
                </a:solidFill>
                <a:latin typeface="Trebuchet MS"/>
                <a:cs typeface="Trebuchet MS"/>
              </a:rPr>
              <a:t>t, 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6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3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is  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sz="2000" spc="-16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6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204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0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000" spc="2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bo</a:t>
            </a:r>
            <a:r>
              <a:rPr sz="2000" spc="-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000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000" spc="-8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FFFFFF"/>
                </a:solidFill>
                <a:latin typeface="Trebuchet MS"/>
                <a:cs typeface="Trebuchet MS"/>
              </a:rPr>
              <a:t>it  </a:t>
            </a:r>
            <a:r>
              <a:rPr sz="2000" spc="-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0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13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1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0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000" spc="-8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000" spc="-2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50" y="619125"/>
            <a:ext cx="11315700" cy="19050"/>
          </a:xfrm>
          <a:custGeom>
            <a:avLst/>
            <a:gdLst/>
            <a:ahLst/>
            <a:cxnLst/>
            <a:rect l="l" t="t" r="r" b="b"/>
            <a:pathLst>
              <a:path w="11315700" h="19050">
                <a:moveTo>
                  <a:pt x="0" y="19050"/>
                </a:moveTo>
                <a:lnTo>
                  <a:pt x="11315700" y="19050"/>
                </a:lnTo>
                <a:lnTo>
                  <a:pt x="113157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151" y="771413"/>
            <a:ext cx="6723238" cy="583583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039100" y="723900"/>
            <a:ext cx="3705225" cy="5667375"/>
          </a:xfrm>
          <a:custGeom>
            <a:avLst/>
            <a:gdLst/>
            <a:ahLst/>
            <a:cxnLst/>
            <a:rect l="l" t="t" r="r" b="b"/>
            <a:pathLst>
              <a:path w="3705225" h="5667375">
                <a:moveTo>
                  <a:pt x="3705225" y="0"/>
                </a:moveTo>
                <a:lnTo>
                  <a:pt x="0" y="0"/>
                </a:lnTo>
                <a:lnTo>
                  <a:pt x="0" y="5667375"/>
                </a:lnTo>
                <a:lnTo>
                  <a:pt x="3705225" y="5667375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381618" y="2116836"/>
            <a:ext cx="2838450" cy="13442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91300"/>
              </a:lnSpc>
              <a:spcBef>
                <a:spcPts val="445"/>
              </a:spcBef>
            </a:pPr>
            <a:r>
              <a:rPr sz="3050" spc="145" dirty="0"/>
              <a:t>NEURAL </a:t>
            </a:r>
            <a:r>
              <a:rPr sz="3050" spc="150" dirty="0"/>
              <a:t> </a:t>
            </a:r>
            <a:r>
              <a:rPr sz="3050" spc="254" dirty="0"/>
              <a:t>NETWORK </a:t>
            </a:r>
            <a:r>
              <a:rPr sz="3050" spc="260" dirty="0"/>
              <a:t> </a:t>
            </a:r>
            <a:r>
              <a:rPr sz="3050" spc="220" dirty="0"/>
              <a:t>A</a:t>
            </a:r>
            <a:r>
              <a:rPr sz="3050" spc="90" dirty="0"/>
              <a:t>R</a:t>
            </a:r>
            <a:r>
              <a:rPr sz="3050" spc="210" dirty="0"/>
              <a:t>CH</a:t>
            </a:r>
            <a:r>
              <a:rPr sz="3050" spc="75" dirty="0"/>
              <a:t>I</a:t>
            </a:r>
            <a:r>
              <a:rPr sz="3050" spc="95" dirty="0"/>
              <a:t>T</a:t>
            </a:r>
            <a:r>
              <a:rPr sz="3050" spc="-65" dirty="0"/>
              <a:t>E</a:t>
            </a:r>
            <a:r>
              <a:rPr sz="3050" spc="220" dirty="0"/>
              <a:t>CT</a:t>
            </a:r>
            <a:r>
              <a:rPr sz="3050" spc="150" dirty="0"/>
              <a:t>U</a:t>
            </a:r>
            <a:r>
              <a:rPr sz="3050" spc="135" dirty="0"/>
              <a:t>R</a:t>
            </a:r>
            <a:r>
              <a:rPr sz="3050" spc="-95" dirty="0"/>
              <a:t>E</a:t>
            </a:r>
            <a:endParaRPr sz="30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150" y="619125"/>
            <a:ext cx="11315700" cy="19050"/>
          </a:xfrm>
          <a:custGeom>
            <a:avLst/>
            <a:gdLst/>
            <a:ahLst/>
            <a:cxnLst/>
            <a:rect l="l" t="t" r="r" b="b"/>
            <a:pathLst>
              <a:path w="11315700" h="19050">
                <a:moveTo>
                  <a:pt x="0" y="19050"/>
                </a:moveTo>
                <a:lnTo>
                  <a:pt x="11315700" y="19050"/>
                </a:lnTo>
                <a:lnTo>
                  <a:pt x="11315700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34175" y="723900"/>
            <a:ext cx="5010150" cy="5667375"/>
          </a:xfrm>
          <a:custGeom>
            <a:avLst/>
            <a:gdLst/>
            <a:ahLst/>
            <a:cxnLst/>
            <a:rect l="l" t="t" r="r" b="b"/>
            <a:pathLst>
              <a:path w="5010150" h="5667375">
                <a:moveTo>
                  <a:pt x="5010150" y="0"/>
                </a:moveTo>
                <a:lnTo>
                  <a:pt x="0" y="0"/>
                </a:lnTo>
                <a:lnTo>
                  <a:pt x="0" y="5667375"/>
                </a:lnTo>
                <a:lnTo>
                  <a:pt x="5010150" y="5667375"/>
                </a:lnTo>
                <a:lnTo>
                  <a:pt x="5010150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346315" y="2882899"/>
            <a:ext cx="290385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5" dirty="0"/>
              <a:t>FLOW</a:t>
            </a:r>
            <a:r>
              <a:rPr spc="-250" dirty="0"/>
              <a:t> </a:t>
            </a:r>
            <a:r>
              <a:rPr spc="160" dirty="0"/>
              <a:t>CHART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723900"/>
            <a:ext cx="4943475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619125"/>
            <a:ext cx="11315700" cy="1181100"/>
          </a:xfrm>
          <a:prstGeom prst="rect">
            <a:avLst/>
          </a:prstGeom>
          <a:solidFill>
            <a:srgbClr val="1A315F"/>
          </a:solidFill>
        </p:spPr>
        <p:txBody>
          <a:bodyPr vert="horz" wrap="square" lIns="0" tIns="109855" rIns="0" bIns="0" rtlCol="0">
            <a:spAutoFit/>
          </a:bodyPr>
          <a:lstStyle/>
          <a:p>
            <a:pPr marL="234950">
              <a:lnSpc>
                <a:spcPct val="100000"/>
              </a:lnSpc>
              <a:spcBef>
                <a:spcPts val="865"/>
              </a:spcBef>
            </a:pPr>
            <a:r>
              <a:rPr sz="6000" spc="275" dirty="0">
                <a:solidFill>
                  <a:srgbClr val="FFFDFF"/>
                </a:solidFill>
              </a:rPr>
              <a:t>ALGORITHM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961756" y="3393954"/>
            <a:ext cx="440055" cy="374650"/>
          </a:xfrm>
          <a:custGeom>
            <a:avLst/>
            <a:gdLst/>
            <a:ahLst/>
            <a:cxnLst/>
            <a:rect l="l" t="t" r="r" b="b"/>
            <a:pathLst>
              <a:path w="440055" h="374650">
                <a:moveTo>
                  <a:pt x="251851" y="0"/>
                </a:moveTo>
                <a:lnTo>
                  <a:pt x="238404" y="498"/>
                </a:lnTo>
                <a:lnTo>
                  <a:pt x="225524" y="3574"/>
                </a:lnTo>
                <a:lnTo>
                  <a:pt x="213573" y="9124"/>
                </a:lnTo>
                <a:lnTo>
                  <a:pt x="202910" y="17046"/>
                </a:lnTo>
                <a:lnTo>
                  <a:pt x="189403" y="9949"/>
                </a:lnTo>
                <a:lnTo>
                  <a:pt x="174866" y="6048"/>
                </a:lnTo>
                <a:lnTo>
                  <a:pt x="159915" y="5447"/>
                </a:lnTo>
                <a:lnTo>
                  <a:pt x="145171" y="8248"/>
                </a:lnTo>
                <a:lnTo>
                  <a:pt x="131209" y="14374"/>
                </a:lnTo>
                <a:lnTo>
                  <a:pt x="119258" y="23439"/>
                </a:lnTo>
                <a:lnTo>
                  <a:pt x="109677" y="35081"/>
                </a:lnTo>
                <a:lnTo>
                  <a:pt x="102830" y="48940"/>
                </a:lnTo>
                <a:lnTo>
                  <a:pt x="98980" y="48940"/>
                </a:lnTo>
                <a:lnTo>
                  <a:pt x="73436" y="53975"/>
                </a:lnTo>
                <a:lnTo>
                  <a:pt x="52583" y="67774"/>
                </a:lnTo>
                <a:lnTo>
                  <a:pt x="38432" y="88378"/>
                </a:lnTo>
                <a:lnTo>
                  <a:pt x="32993" y="113827"/>
                </a:lnTo>
                <a:lnTo>
                  <a:pt x="32993" y="117127"/>
                </a:lnTo>
                <a:lnTo>
                  <a:pt x="18326" y="128210"/>
                </a:lnTo>
                <a:lnTo>
                  <a:pt x="7629" y="142697"/>
                </a:lnTo>
                <a:lnTo>
                  <a:pt x="1366" y="159657"/>
                </a:lnTo>
                <a:lnTo>
                  <a:pt x="0" y="178165"/>
                </a:lnTo>
                <a:lnTo>
                  <a:pt x="6633" y="202231"/>
                </a:lnTo>
                <a:lnTo>
                  <a:pt x="21720" y="221400"/>
                </a:lnTo>
                <a:lnTo>
                  <a:pt x="42994" y="234074"/>
                </a:lnTo>
                <a:lnTo>
                  <a:pt x="68186" y="238653"/>
                </a:lnTo>
                <a:lnTo>
                  <a:pt x="153420" y="238653"/>
                </a:lnTo>
                <a:lnTo>
                  <a:pt x="179050" y="243774"/>
                </a:lnTo>
                <a:lnTo>
                  <a:pt x="200092" y="257762"/>
                </a:lnTo>
                <a:lnTo>
                  <a:pt x="214432" y="278555"/>
                </a:lnTo>
                <a:lnTo>
                  <a:pt x="219957" y="304091"/>
                </a:lnTo>
                <a:lnTo>
                  <a:pt x="219957" y="374477"/>
                </a:lnTo>
                <a:lnTo>
                  <a:pt x="263398" y="374477"/>
                </a:lnTo>
                <a:lnTo>
                  <a:pt x="263398" y="317838"/>
                </a:lnTo>
                <a:lnTo>
                  <a:pt x="268966" y="269043"/>
                </a:lnTo>
                <a:lnTo>
                  <a:pt x="298566" y="235973"/>
                </a:lnTo>
                <a:lnTo>
                  <a:pt x="312270" y="226487"/>
                </a:lnTo>
                <a:lnTo>
                  <a:pt x="317838" y="222156"/>
                </a:lnTo>
                <a:lnTo>
                  <a:pt x="322993" y="217414"/>
                </a:lnTo>
                <a:lnTo>
                  <a:pt x="327736" y="212258"/>
                </a:lnTo>
                <a:lnTo>
                  <a:pt x="333235" y="203460"/>
                </a:lnTo>
                <a:lnTo>
                  <a:pt x="334885" y="199061"/>
                </a:lnTo>
                <a:lnTo>
                  <a:pt x="326129" y="196286"/>
                </a:lnTo>
                <a:lnTo>
                  <a:pt x="317219" y="194593"/>
                </a:lnTo>
                <a:lnTo>
                  <a:pt x="308206" y="194035"/>
                </a:lnTo>
                <a:lnTo>
                  <a:pt x="299141" y="194662"/>
                </a:lnTo>
                <a:lnTo>
                  <a:pt x="293093" y="195212"/>
                </a:lnTo>
                <a:lnTo>
                  <a:pt x="287594" y="191362"/>
                </a:lnTo>
                <a:lnTo>
                  <a:pt x="286494" y="185314"/>
                </a:lnTo>
                <a:lnTo>
                  <a:pt x="285944" y="179265"/>
                </a:lnTo>
                <a:lnTo>
                  <a:pt x="289793" y="173766"/>
                </a:lnTo>
                <a:lnTo>
                  <a:pt x="295842" y="172666"/>
                </a:lnTo>
                <a:lnTo>
                  <a:pt x="306969" y="171738"/>
                </a:lnTo>
                <a:lnTo>
                  <a:pt x="318044" y="172254"/>
                </a:lnTo>
                <a:lnTo>
                  <a:pt x="329016" y="174213"/>
                </a:lnTo>
                <a:lnTo>
                  <a:pt x="339834" y="177615"/>
                </a:lnTo>
                <a:lnTo>
                  <a:pt x="339834" y="174866"/>
                </a:lnTo>
                <a:lnTo>
                  <a:pt x="340383" y="173216"/>
                </a:lnTo>
                <a:lnTo>
                  <a:pt x="340487" y="166626"/>
                </a:lnTo>
                <a:lnTo>
                  <a:pt x="339971" y="160087"/>
                </a:lnTo>
                <a:lnTo>
                  <a:pt x="318456" y="124757"/>
                </a:lnTo>
                <a:lnTo>
                  <a:pt x="280995" y="108329"/>
                </a:lnTo>
                <a:lnTo>
                  <a:pt x="277696" y="107229"/>
                </a:lnTo>
                <a:lnTo>
                  <a:pt x="272747" y="107779"/>
                </a:lnTo>
                <a:lnTo>
                  <a:pt x="268897" y="108878"/>
                </a:lnTo>
                <a:lnTo>
                  <a:pt x="264498" y="110528"/>
                </a:lnTo>
                <a:lnTo>
                  <a:pt x="254050" y="112728"/>
                </a:lnTo>
                <a:lnTo>
                  <a:pt x="247890" y="121552"/>
                </a:lnTo>
                <a:lnTo>
                  <a:pt x="243534" y="131355"/>
                </a:lnTo>
                <a:lnTo>
                  <a:pt x="241136" y="141881"/>
                </a:lnTo>
                <a:lnTo>
                  <a:pt x="240853" y="152870"/>
                </a:lnTo>
                <a:lnTo>
                  <a:pt x="242777" y="163662"/>
                </a:lnTo>
                <a:lnTo>
                  <a:pt x="246764" y="173628"/>
                </a:lnTo>
                <a:lnTo>
                  <a:pt x="252607" y="182564"/>
                </a:lnTo>
                <a:lnTo>
                  <a:pt x="260099" y="190263"/>
                </a:lnTo>
                <a:lnTo>
                  <a:pt x="264498" y="194112"/>
                </a:lnTo>
                <a:lnTo>
                  <a:pt x="264498" y="200711"/>
                </a:lnTo>
                <a:lnTo>
                  <a:pt x="261199" y="205660"/>
                </a:lnTo>
                <a:lnTo>
                  <a:pt x="257899" y="209509"/>
                </a:lnTo>
                <a:lnTo>
                  <a:pt x="251301" y="210059"/>
                </a:lnTo>
                <a:lnTo>
                  <a:pt x="246902" y="206759"/>
                </a:lnTo>
                <a:lnTo>
                  <a:pt x="242159" y="202343"/>
                </a:lnTo>
                <a:lnTo>
                  <a:pt x="237828" y="197411"/>
                </a:lnTo>
                <a:lnTo>
                  <a:pt x="233910" y="192067"/>
                </a:lnTo>
                <a:lnTo>
                  <a:pt x="230405" y="186413"/>
                </a:lnTo>
                <a:lnTo>
                  <a:pt x="229305" y="186413"/>
                </a:lnTo>
                <a:lnTo>
                  <a:pt x="182014" y="171566"/>
                </a:lnTo>
                <a:lnTo>
                  <a:pt x="175965" y="161668"/>
                </a:lnTo>
                <a:lnTo>
                  <a:pt x="182564" y="151770"/>
                </a:lnTo>
                <a:lnTo>
                  <a:pt x="189163" y="150120"/>
                </a:lnTo>
                <a:lnTo>
                  <a:pt x="194112" y="153420"/>
                </a:lnTo>
                <a:lnTo>
                  <a:pt x="200496" y="156814"/>
                </a:lnTo>
                <a:lnTo>
                  <a:pt x="207241" y="159537"/>
                </a:lnTo>
                <a:lnTo>
                  <a:pt x="214295" y="161539"/>
                </a:lnTo>
                <a:lnTo>
                  <a:pt x="221607" y="162768"/>
                </a:lnTo>
                <a:lnTo>
                  <a:pt x="220507" y="160018"/>
                </a:lnTo>
                <a:lnTo>
                  <a:pt x="219407" y="153970"/>
                </a:lnTo>
                <a:lnTo>
                  <a:pt x="219192" y="144828"/>
                </a:lnTo>
                <a:lnTo>
                  <a:pt x="220163" y="135686"/>
                </a:lnTo>
                <a:lnTo>
                  <a:pt x="222268" y="126750"/>
                </a:lnTo>
                <a:lnTo>
                  <a:pt x="225456" y="118227"/>
                </a:lnTo>
                <a:lnTo>
                  <a:pt x="217757" y="119326"/>
                </a:lnTo>
                <a:lnTo>
                  <a:pt x="210609" y="119876"/>
                </a:lnTo>
                <a:lnTo>
                  <a:pt x="196311" y="119876"/>
                </a:lnTo>
                <a:lnTo>
                  <a:pt x="189713" y="119326"/>
                </a:lnTo>
                <a:lnTo>
                  <a:pt x="183114" y="118227"/>
                </a:lnTo>
                <a:lnTo>
                  <a:pt x="173164" y="128597"/>
                </a:lnTo>
                <a:lnTo>
                  <a:pt x="161668" y="137267"/>
                </a:lnTo>
                <a:lnTo>
                  <a:pt x="148935" y="143977"/>
                </a:lnTo>
                <a:lnTo>
                  <a:pt x="135273" y="148471"/>
                </a:lnTo>
                <a:lnTo>
                  <a:pt x="117359" y="158695"/>
                </a:lnTo>
                <a:lnTo>
                  <a:pt x="102073" y="170879"/>
                </a:lnTo>
                <a:lnTo>
                  <a:pt x="91428" y="185743"/>
                </a:lnTo>
                <a:lnTo>
                  <a:pt x="87433" y="204010"/>
                </a:lnTo>
                <a:lnTo>
                  <a:pt x="87433" y="210059"/>
                </a:lnTo>
                <a:lnTo>
                  <a:pt x="82484" y="215008"/>
                </a:lnTo>
                <a:lnTo>
                  <a:pt x="70386" y="215008"/>
                </a:lnTo>
                <a:lnTo>
                  <a:pt x="65437" y="210059"/>
                </a:lnTo>
                <a:lnTo>
                  <a:pt x="65437" y="204010"/>
                </a:lnTo>
                <a:lnTo>
                  <a:pt x="67465" y="188716"/>
                </a:lnTo>
                <a:lnTo>
                  <a:pt x="72585" y="174453"/>
                </a:lnTo>
                <a:lnTo>
                  <a:pt x="80593" y="161634"/>
                </a:lnTo>
                <a:lnTo>
                  <a:pt x="91282" y="150670"/>
                </a:lnTo>
                <a:lnTo>
                  <a:pt x="81624" y="148703"/>
                </a:lnTo>
                <a:lnTo>
                  <a:pt x="72585" y="145240"/>
                </a:lnTo>
                <a:lnTo>
                  <a:pt x="64371" y="140231"/>
                </a:lnTo>
                <a:lnTo>
                  <a:pt x="57188" y="133623"/>
                </a:lnTo>
                <a:lnTo>
                  <a:pt x="53339" y="128674"/>
                </a:lnTo>
                <a:lnTo>
                  <a:pt x="54439" y="122076"/>
                </a:lnTo>
                <a:lnTo>
                  <a:pt x="63237" y="114377"/>
                </a:lnTo>
                <a:lnTo>
                  <a:pt x="70386" y="114927"/>
                </a:lnTo>
                <a:lnTo>
                  <a:pt x="74235" y="119326"/>
                </a:lnTo>
                <a:lnTo>
                  <a:pt x="79038" y="123270"/>
                </a:lnTo>
                <a:lnTo>
                  <a:pt x="86676" y="126544"/>
                </a:lnTo>
                <a:lnTo>
                  <a:pt x="96892" y="128683"/>
                </a:lnTo>
                <a:lnTo>
                  <a:pt x="109428" y="129224"/>
                </a:lnTo>
                <a:lnTo>
                  <a:pt x="122969" y="128004"/>
                </a:lnTo>
                <a:lnTo>
                  <a:pt x="136098" y="124413"/>
                </a:lnTo>
                <a:lnTo>
                  <a:pt x="148402" y="118553"/>
                </a:lnTo>
                <a:lnTo>
                  <a:pt x="159469" y="110528"/>
                </a:lnTo>
                <a:lnTo>
                  <a:pt x="148058" y="104582"/>
                </a:lnTo>
                <a:lnTo>
                  <a:pt x="137885" y="96781"/>
                </a:lnTo>
                <a:lnTo>
                  <a:pt x="129156" y="87329"/>
                </a:lnTo>
                <a:lnTo>
                  <a:pt x="122076" y="76435"/>
                </a:lnTo>
                <a:lnTo>
                  <a:pt x="118776" y="70936"/>
                </a:lnTo>
                <a:lnTo>
                  <a:pt x="120976" y="64337"/>
                </a:lnTo>
                <a:lnTo>
                  <a:pt x="125925" y="61587"/>
                </a:lnTo>
                <a:lnTo>
                  <a:pt x="131424" y="58288"/>
                </a:lnTo>
                <a:lnTo>
                  <a:pt x="138023" y="60488"/>
                </a:lnTo>
                <a:lnTo>
                  <a:pt x="140772" y="65437"/>
                </a:lnTo>
                <a:lnTo>
                  <a:pt x="156573" y="83695"/>
                </a:lnTo>
                <a:lnTo>
                  <a:pt x="179333" y="93962"/>
                </a:lnTo>
                <a:lnTo>
                  <a:pt x="209208" y="96291"/>
                </a:lnTo>
                <a:lnTo>
                  <a:pt x="246352" y="90732"/>
                </a:lnTo>
                <a:lnTo>
                  <a:pt x="239521" y="83575"/>
                </a:lnTo>
                <a:lnTo>
                  <a:pt x="234185" y="74304"/>
                </a:lnTo>
                <a:lnTo>
                  <a:pt x="230809" y="62662"/>
                </a:lnTo>
                <a:lnTo>
                  <a:pt x="229855" y="48390"/>
                </a:lnTo>
                <a:lnTo>
                  <a:pt x="229855" y="42341"/>
                </a:lnTo>
                <a:lnTo>
                  <a:pt x="235354" y="37392"/>
                </a:lnTo>
                <a:lnTo>
                  <a:pt x="241403" y="37942"/>
                </a:lnTo>
                <a:lnTo>
                  <a:pt x="247451" y="37942"/>
                </a:lnTo>
                <a:lnTo>
                  <a:pt x="252401" y="43441"/>
                </a:lnTo>
                <a:lnTo>
                  <a:pt x="251851" y="49490"/>
                </a:lnTo>
                <a:lnTo>
                  <a:pt x="253707" y="64672"/>
                </a:lnTo>
                <a:lnTo>
                  <a:pt x="260511" y="74441"/>
                </a:lnTo>
                <a:lnTo>
                  <a:pt x="271647" y="80808"/>
                </a:lnTo>
                <a:lnTo>
                  <a:pt x="289793" y="86883"/>
                </a:lnTo>
                <a:lnTo>
                  <a:pt x="293093" y="87433"/>
                </a:lnTo>
                <a:lnTo>
                  <a:pt x="296392" y="88532"/>
                </a:lnTo>
                <a:lnTo>
                  <a:pt x="329386" y="60488"/>
                </a:lnTo>
                <a:lnTo>
                  <a:pt x="335434" y="58838"/>
                </a:lnTo>
                <a:lnTo>
                  <a:pt x="341483" y="62687"/>
                </a:lnTo>
                <a:lnTo>
                  <a:pt x="344783" y="74785"/>
                </a:lnTo>
                <a:lnTo>
                  <a:pt x="340933" y="80834"/>
                </a:lnTo>
                <a:lnTo>
                  <a:pt x="327186" y="84683"/>
                </a:lnTo>
                <a:lnTo>
                  <a:pt x="321137" y="89632"/>
                </a:lnTo>
                <a:lnTo>
                  <a:pt x="317288" y="96781"/>
                </a:lnTo>
                <a:lnTo>
                  <a:pt x="317288" y="97881"/>
                </a:lnTo>
                <a:lnTo>
                  <a:pt x="329583" y="104857"/>
                </a:lnTo>
                <a:lnTo>
                  <a:pt x="340590" y="113690"/>
                </a:lnTo>
                <a:lnTo>
                  <a:pt x="359630" y="147371"/>
                </a:lnTo>
                <a:lnTo>
                  <a:pt x="360180" y="151770"/>
                </a:lnTo>
                <a:lnTo>
                  <a:pt x="362379" y="150120"/>
                </a:lnTo>
                <a:lnTo>
                  <a:pt x="373377" y="115477"/>
                </a:lnTo>
                <a:lnTo>
                  <a:pt x="376127" y="112178"/>
                </a:lnTo>
                <a:lnTo>
                  <a:pt x="383825" y="108878"/>
                </a:lnTo>
                <a:lnTo>
                  <a:pt x="388224" y="109978"/>
                </a:lnTo>
                <a:lnTo>
                  <a:pt x="390974" y="112728"/>
                </a:lnTo>
                <a:lnTo>
                  <a:pt x="394273" y="115477"/>
                </a:lnTo>
                <a:lnTo>
                  <a:pt x="395373" y="119326"/>
                </a:lnTo>
                <a:lnTo>
                  <a:pt x="394273" y="123726"/>
                </a:lnTo>
                <a:lnTo>
                  <a:pt x="392718" y="131957"/>
                </a:lnTo>
                <a:lnTo>
                  <a:pt x="373652" y="168336"/>
                </a:lnTo>
                <a:lnTo>
                  <a:pt x="360180" y="178165"/>
                </a:lnTo>
                <a:lnTo>
                  <a:pt x="358753" y="188450"/>
                </a:lnTo>
                <a:lnTo>
                  <a:pt x="356193" y="198580"/>
                </a:lnTo>
                <a:lnTo>
                  <a:pt x="352601" y="208401"/>
                </a:lnTo>
                <a:lnTo>
                  <a:pt x="348082" y="217757"/>
                </a:lnTo>
                <a:lnTo>
                  <a:pt x="353564" y="223729"/>
                </a:lnTo>
                <a:lnTo>
                  <a:pt x="359355" y="229236"/>
                </a:lnTo>
                <a:lnTo>
                  <a:pt x="365558" y="234228"/>
                </a:lnTo>
                <a:lnTo>
                  <a:pt x="375577" y="240853"/>
                </a:lnTo>
                <a:lnTo>
                  <a:pt x="377776" y="244702"/>
                </a:lnTo>
                <a:lnTo>
                  <a:pt x="377776" y="252401"/>
                </a:lnTo>
                <a:lnTo>
                  <a:pt x="375577" y="256250"/>
                </a:lnTo>
                <a:lnTo>
                  <a:pt x="367878" y="259549"/>
                </a:lnTo>
                <a:lnTo>
                  <a:pt x="364029" y="259549"/>
                </a:lnTo>
                <a:lnTo>
                  <a:pt x="353830" y="252521"/>
                </a:lnTo>
                <a:lnTo>
                  <a:pt x="347188" y="247177"/>
                </a:lnTo>
                <a:lnTo>
                  <a:pt x="340856" y="241420"/>
                </a:lnTo>
                <a:lnTo>
                  <a:pt x="334885" y="235354"/>
                </a:lnTo>
                <a:lnTo>
                  <a:pt x="329386" y="239753"/>
                </a:lnTo>
                <a:lnTo>
                  <a:pt x="317838" y="248001"/>
                </a:lnTo>
                <a:lnTo>
                  <a:pt x="311033" y="252658"/>
                </a:lnTo>
                <a:lnTo>
                  <a:pt x="304640" y="257625"/>
                </a:lnTo>
                <a:lnTo>
                  <a:pt x="284896" y="303773"/>
                </a:lnTo>
                <a:lnTo>
                  <a:pt x="284844" y="374477"/>
                </a:lnTo>
                <a:lnTo>
                  <a:pt x="328836" y="374477"/>
                </a:lnTo>
                <a:lnTo>
                  <a:pt x="334232" y="332530"/>
                </a:lnTo>
                <a:lnTo>
                  <a:pt x="346432" y="309864"/>
                </a:lnTo>
                <a:lnTo>
                  <a:pt x="359458" y="300396"/>
                </a:lnTo>
                <a:lnTo>
                  <a:pt x="367328" y="298042"/>
                </a:lnTo>
                <a:lnTo>
                  <a:pt x="381651" y="292087"/>
                </a:lnTo>
                <a:lnTo>
                  <a:pt x="399841" y="279689"/>
                </a:lnTo>
                <a:lnTo>
                  <a:pt x="416896" y="260383"/>
                </a:lnTo>
                <a:lnTo>
                  <a:pt x="427817" y="233704"/>
                </a:lnTo>
                <a:lnTo>
                  <a:pt x="428916" y="231505"/>
                </a:lnTo>
                <a:lnTo>
                  <a:pt x="428366" y="228755"/>
                </a:lnTo>
                <a:lnTo>
                  <a:pt x="428366" y="226556"/>
                </a:lnTo>
                <a:lnTo>
                  <a:pt x="427817" y="226556"/>
                </a:lnTo>
                <a:lnTo>
                  <a:pt x="428366" y="226556"/>
                </a:lnTo>
                <a:lnTo>
                  <a:pt x="437139" y="207962"/>
                </a:lnTo>
                <a:lnTo>
                  <a:pt x="439571" y="187926"/>
                </a:lnTo>
                <a:lnTo>
                  <a:pt x="435713" y="168095"/>
                </a:lnTo>
                <a:lnTo>
                  <a:pt x="425617" y="150121"/>
                </a:lnTo>
                <a:lnTo>
                  <a:pt x="427817" y="143522"/>
                </a:lnTo>
                <a:lnTo>
                  <a:pt x="428916" y="136923"/>
                </a:lnTo>
                <a:lnTo>
                  <a:pt x="428916" y="130324"/>
                </a:lnTo>
                <a:lnTo>
                  <a:pt x="424921" y="107985"/>
                </a:lnTo>
                <a:lnTo>
                  <a:pt x="413863" y="88945"/>
                </a:lnTo>
                <a:lnTo>
                  <a:pt x="397134" y="74648"/>
                </a:lnTo>
                <a:lnTo>
                  <a:pt x="376127" y="66537"/>
                </a:lnTo>
                <a:lnTo>
                  <a:pt x="366409" y="48210"/>
                </a:lnTo>
                <a:lnTo>
                  <a:pt x="352000" y="34162"/>
                </a:lnTo>
                <a:lnTo>
                  <a:pt x="333982" y="25166"/>
                </a:lnTo>
                <a:lnTo>
                  <a:pt x="313439" y="21995"/>
                </a:lnTo>
                <a:lnTo>
                  <a:pt x="308490" y="21995"/>
                </a:lnTo>
                <a:lnTo>
                  <a:pt x="302991" y="22545"/>
                </a:lnTo>
                <a:lnTo>
                  <a:pt x="298042" y="23645"/>
                </a:lnTo>
                <a:lnTo>
                  <a:pt x="288427" y="14383"/>
                </a:lnTo>
                <a:lnTo>
                  <a:pt x="277214" y="7286"/>
                </a:lnTo>
                <a:lnTo>
                  <a:pt x="264868" y="2457"/>
                </a:lnTo>
                <a:lnTo>
                  <a:pt x="251851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1497" y="4076995"/>
          <a:ext cx="11054713" cy="1765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68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000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64264">
                <a:tc>
                  <a:txBody>
                    <a:bodyPr/>
                    <a:lstStyle/>
                    <a:p>
                      <a:pPr marL="127000">
                        <a:lnSpc>
                          <a:spcPts val="1195"/>
                        </a:lnSpc>
                      </a:pPr>
                      <a:r>
                        <a:rPr sz="1100" spc="1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liz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ts val="1195"/>
                        </a:lnSpc>
                      </a:pPr>
                      <a:r>
                        <a:rPr sz="1100" spc="20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100" spc="2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195"/>
                        </a:lnSpc>
                      </a:pPr>
                      <a:r>
                        <a:rPr sz="1100" spc="1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spc="-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195"/>
                        </a:lnSpc>
                      </a:pPr>
                      <a:r>
                        <a:rPr sz="11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1195"/>
                        </a:lnSpc>
                      </a:pPr>
                      <a:r>
                        <a:rPr sz="1100" spc="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195"/>
                        </a:lnSpc>
                        <a:tabLst>
                          <a:tab pos="1542415" algn="l"/>
                        </a:tabLst>
                      </a:pPr>
                      <a:r>
                        <a:rPr sz="1100" spc="1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5	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2 to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7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205">
                <a:tc>
                  <a:txBody>
                    <a:bodyPr/>
                    <a:lstStyle/>
                    <a:p>
                      <a:pPr marL="212725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t,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z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175"/>
                        </a:lnSpc>
                      </a:pP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ts val="1175"/>
                        </a:lnSpc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p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9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67">
                <a:tc>
                  <a:txBody>
                    <a:bodyPr/>
                    <a:lstStyle/>
                    <a:p>
                      <a:pPr marL="42227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Trebuchet MS"/>
                          <a:cs typeface="Trebuchet MS"/>
                        </a:rPr>
                        <a:t>Neural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ts val="1175"/>
                        </a:lnSpc>
                      </a:pP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v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175"/>
                        </a:lnSpc>
                      </a:pPr>
                      <a:r>
                        <a:rPr sz="1100" spc="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355" algn="ctr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1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pu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3360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pu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152">
                <a:tc>
                  <a:txBody>
                    <a:bodyPr/>
                    <a:lstStyle/>
                    <a:p>
                      <a:pPr marL="184150">
                        <a:lnSpc>
                          <a:spcPts val="1175"/>
                        </a:lnSpc>
                      </a:pPr>
                      <a:r>
                        <a:rPr sz="1100" spc="-30" dirty="0">
                          <a:latin typeface="Trebuchet MS"/>
                          <a:cs typeface="Trebuchet MS"/>
                        </a:rPr>
                        <a:t>Network.(Each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cc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</a:t>
                      </a:r>
                      <a:r>
                        <a:rPr sz="11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sz="11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Trebuchet MS"/>
                          <a:cs typeface="Trebuchet MS"/>
                        </a:rPr>
                        <a:t>array.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175"/>
                        </a:lnSpc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te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g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390">
                <a:tc>
                  <a:txBody>
                    <a:bodyPr/>
                    <a:lstStyle/>
                    <a:p>
                      <a:pPr marR="115570" algn="r">
                        <a:lnSpc>
                          <a:spcPts val="1180"/>
                        </a:lnSpc>
                      </a:pPr>
                      <a:r>
                        <a:rPr sz="1100" spc="1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1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rk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ctr">
                        <a:lnSpc>
                          <a:spcPts val="1180"/>
                        </a:lnSpc>
                      </a:pPr>
                      <a:r>
                        <a:rPr sz="1100" spc="2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y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9225">
                        <a:lnSpc>
                          <a:spcPts val="1180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4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tr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bu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67">
                <a:tc>
                  <a:txBody>
                    <a:bodyPr/>
                    <a:lstStyle/>
                    <a:p>
                      <a:pPr marL="136525">
                        <a:lnSpc>
                          <a:spcPts val="1175"/>
                        </a:lnSpc>
                      </a:pP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-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h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spc="25" dirty="0">
                          <a:latin typeface="Trebuchet MS"/>
                          <a:cs typeface="Trebuchet MS"/>
                        </a:rPr>
                        <a:t>dd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ctr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1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20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100" spc="-20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k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100" spc="5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i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152">
                <a:tc>
                  <a:txBody>
                    <a:bodyPr/>
                    <a:lstStyle/>
                    <a:p>
                      <a:pPr marR="146050" algn="r">
                        <a:lnSpc>
                          <a:spcPts val="1175"/>
                        </a:lnSpc>
                      </a:pPr>
                      <a:r>
                        <a:rPr sz="1100" spc="10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th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0</a:t>
                      </a:r>
                      <a:r>
                        <a:rPr sz="11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ts val="1175"/>
                        </a:lnSpc>
                      </a:pPr>
                      <a:r>
                        <a:rPr sz="1100" spc="-5" dirty="0">
                          <a:latin typeface="Trebuchet MS"/>
                          <a:cs typeface="Trebuchet MS"/>
                        </a:rPr>
                        <a:t>n)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 rowSpan="4"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390">
                <a:tc>
                  <a:txBody>
                    <a:bodyPr/>
                    <a:lstStyle/>
                    <a:p>
                      <a:pPr marL="146050">
                        <a:lnSpc>
                          <a:spcPts val="1180"/>
                        </a:lnSpc>
                      </a:pPr>
                      <a:r>
                        <a:rPr sz="1100" spc="15" dirty="0">
                          <a:latin typeface="Trebuchet MS"/>
                          <a:cs typeface="Trebuchet MS"/>
                        </a:rPr>
                        <a:t>f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1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1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l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3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2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867">
                <a:tc>
                  <a:txBody>
                    <a:bodyPr/>
                    <a:lstStyle/>
                    <a:p>
                      <a:pPr marR="173355" algn="r">
                        <a:lnSpc>
                          <a:spcPts val="1175"/>
                        </a:lnSpc>
                      </a:pP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8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100" spc="15" dirty="0">
                          <a:latin typeface="Trebuchet MS"/>
                          <a:cs typeface="Trebuchet MS"/>
                        </a:rPr>
                        <a:t>s</a:t>
                      </a:r>
                      <a:r>
                        <a:rPr sz="1100" spc="-15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100" spc="3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100" spc="-25" dirty="0">
                          <a:latin typeface="Trebuchet MS"/>
                          <a:cs typeface="Trebuchet MS"/>
                        </a:rPr>
                        <a:t>o</a:t>
                      </a:r>
                      <a:r>
                        <a:rPr sz="1100" spc="3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100" dirty="0">
                          <a:latin typeface="Trebuchet MS"/>
                          <a:cs typeface="Trebuchet MS"/>
                        </a:rPr>
                        <a:t>d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026">
                <a:tc>
                  <a:txBody>
                    <a:bodyPr/>
                    <a:lstStyle/>
                    <a:p>
                      <a:pPr marR="77470" algn="ctr">
                        <a:lnSpc>
                          <a:spcPts val="1190"/>
                        </a:lnSpc>
                      </a:pPr>
                      <a:r>
                        <a:rPr sz="1100" spc="-80" dirty="0">
                          <a:latin typeface="Trebuchet MS"/>
                          <a:cs typeface="Trebuchet MS"/>
                        </a:rPr>
                        <a:t>layer.</a:t>
                      </a:r>
                      <a:endParaRPr sz="11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395800" y="3362005"/>
            <a:ext cx="381000" cy="439420"/>
          </a:xfrm>
          <a:custGeom>
            <a:avLst/>
            <a:gdLst/>
            <a:ahLst/>
            <a:cxnLst/>
            <a:rect l="l" t="t" r="r" b="b"/>
            <a:pathLst>
              <a:path w="381000" h="439420">
                <a:moveTo>
                  <a:pt x="168194" y="0"/>
                </a:moveTo>
                <a:lnTo>
                  <a:pt x="124082" y="6349"/>
                </a:lnTo>
                <a:lnTo>
                  <a:pt x="82278" y="22859"/>
                </a:lnTo>
                <a:lnTo>
                  <a:pt x="46675" y="50799"/>
                </a:lnTo>
                <a:lnTo>
                  <a:pt x="20359" y="85089"/>
                </a:lnTo>
                <a:lnTo>
                  <a:pt x="4433" y="125729"/>
                </a:lnTo>
                <a:lnTo>
                  <a:pt x="0" y="170179"/>
                </a:lnTo>
                <a:lnTo>
                  <a:pt x="4416" y="208279"/>
                </a:lnTo>
                <a:lnTo>
                  <a:pt x="17281" y="243839"/>
                </a:lnTo>
                <a:lnTo>
                  <a:pt x="38016" y="275589"/>
                </a:lnTo>
                <a:lnTo>
                  <a:pt x="66046" y="302259"/>
                </a:lnTo>
                <a:lnTo>
                  <a:pt x="66046" y="439419"/>
                </a:lnTo>
                <a:lnTo>
                  <a:pt x="242916" y="439420"/>
                </a:lnTo>
                <a:lnTo>
                  <a:pt x="242916" y="374650"/>
                </a:lnTo>
                <a:lnTo>
                  <a:pt x="270342" y="374650"/>
                </a:lnTo>
                <a:lnTo>
                  <a:pt x="307336" y="363220"/>
                </a:lnTo>
                <a:lnTo>
                  <a:pt x="335147" y="321310"/>
                </a:lnTo>
                <a:lnTo>
                  <a:pt x="336389" y="308610"/>
                </a:lnTo>
                <a:lnTo>
                  <a:pt x="336389" y="275590"/>
                </a:lnTo>
                <a:lnTo>
                  <a:pt x="361016" y="275590"/>
                </a:lnTo>
                <a:lnTo>
                  <a:pt x="371231" y="273050"/>
                </a:lnTo>
                <a:lnTo>
                  <a:pt x="378508" y="264160"/>
                </a:lnTo>
                <a:lnTo>
                  <a:pt x="379409" y="259080"/>
                </a:lnTo>
                <a:lnTo>
                  <a:pt x="106346" y="259079"/>
                </a:lnTo>
                <a:lnTo>
                  <a:pt x="103162" y="234949"/>
                </a:lnTo>
                <a:lnTo>
                  <a:pt x="95991" y="222249"/>
                </a:lnTo>
                <a:lnTo>
                  <a:pt x="88400" y="215899"/>
                </a:lnTo>
                <a:lnTo>
                  <a:pt x="83957" y="214629"/>
                </a:lnTo>
                <a:lnTo>
                  <a:pt x="75614" y="210819"/>
                </a:lnTo>
                <a:lnTo>
                  <a:pt x="65067" y="204469"/>
                </a:lnTo>
                <a:lnTo>
                  <a:pt x="55149" y="193039"/>
                </a:lnTo>
                <a:lnTo>
                  <a:pt x="48695" y="177799"/>
                </a:lnTo>
                <a:lnTo>
                  <a:pt x="48135" y="176529"/>
                </a:lnTo>
                <a:lnTo>
                  <a:pt x="48135" y="173989"/>
                </a:lnTo>
                <a:lnTo>
                  <a:pt x="42888" y="163829"/>
                </a:lnTo>
                <a:lnTo>
                  <a:pt x="41418" y="151129"/>
                </a:lnTo>
                <a:lnTo>
                  <a:pt x="43727" y="139699"/>
                </a:lnTo>
                <a:lnTo>
                  <a:pt x="49814" y="129539"/>
                </a:lnTo>
                <a:lnTo>
                  <a:pt x="48695" y="125729"/>
                </a:lnTo>
                <a:lnTo>
                  <a:pt x="48135" y="121919"/>
                </a:lnTo>
                <a:lnTo>
                  <a:pt x="48135" y="118109"/>
                </a:lnTo>
                <a:lnTo>
                  <a:pt x="50426" y="105409"/>
                </a:lnTo>
                <a:lnTo>
                  <a:pt x="56811" y="95249"/>
                </a:lnTo>
                <a:lnTo>
                  <a:pt x="66553" y="86359"/>
                </a:lnTo>
                <a:lnTo>
                  <a:pt x="78919" y="82549"/>
                </a:lnTo>
                <a:lnTo>
                  <a:pt x="84683" y="71119"/>
                </a:lnTo>
                <a:lnTo>
                  <a:pt x="93122" y="63499"/>
                </a:lnTo>
                <a:lnTo>
                  <a:pt x="103556" y="58419"/>
                </a:lnTo>
                <a:lnTo>
                  <a:pt x="115301" y="57149"/>
                </a:lnTo>
                <a:lnTo>
                  <a:pt x="125640" y="57149"/>
                </a:lnTo>
                <a:lnTo>
                  <a:pt x="129792" y="53339"/>
                </a:lnTo>
                <a:lnTo>
                  <a:pt x="136220" y="48259"/>
                </a:lnTo>
                <a:lnTo>
                  <a:pt x="143383" y="45719"/>
                </a:lnTo>
                <a:lnTo>
                  <a:pt x="151123" y="44449"/>
                </a:lnTo>
                <a:lnTo>
                  <a:pt x="281622" y="44450"/>
                </a:lnTo>
                <a:lnTo>
                  <a:pt x="254111" y="22860"/>
                </a:lnTo>
                <a:lnTo>
                  <a:pt x="212307" y="6350"/>
                </a:lnTo>
                <a:lnTo>
                  <a:pt x="168194" y="0"/>
                </a:lnTo>
                <a:close/>
              </a:path>
              <a:path w="381000" h="439420">
                <a:moveTo>
                  <a:pt x="121644" y="179069"/>
                </a:moveTo>
                <a:lnTo>
                  <a:pt x="102428" y="179069"/>
                </a:lnTo>
                <a:lnTo>
                  <a:pt x="105786" y="181609"/>
                </a:lnTo>
                <a:lnTo>
                  <a:pt x="112502" y="185419"/>
                </a:lnTo>
                <a:lnTo>
                  <a:pt x="118100" y="189229"/>
                </a:lnTo>
                <a:lnTo>
                  <a:pt x="132093" y="259079"/>
                </a:lnTo>
                <a:lnTo>
                  <a:pt x="142167" y="259079"/>
                </a:lnTo>
                <a:lnTo>
                  <a:pt x="142124" y="217169"/>
                </a:lnTo>
                <a:lnTo>
                  <a:pt x="123697" y="180339"/>
                </a:lnTo>
                <a:lnTo>
                  <a:pt x="121644" y="179069"/>
                </a:lnTo>
                <a:close/>
              </a:path>
              <a:path w="381000" h="439420">
                <a:moveTo>
                  <a:pt x="286477" y="48260"/>
                </a:moveTo>
                <a:lnTo>
                  <a:pt x="204698" y="48260"/>
                </a:lnTo>
                <a:lnTo>
                  <a:pt x="213251" y="49530"/>
                </a:lnTo>
                <a:lnTo>
                  <a:pt x="221507" y="53340"/>
                </a:lnTo>
                <a:lnTo>
                  <a:pt x="228504" y="58420"/>
                </a:lnTo>
                <a:lnTo>
                  <a:pt x="234031" y="64770"/>
                </a:lnTo>
                <a:lnTo>
                  <a:pt x="237879" y="72390"/>
                </a:lnTo>
                <a:lnTo>
                  <a:pt x="240118" y="72390"/>
                </a:lnTo>
                <a:lnTo>
                  <a:pt x="275458" y="95250"/>
                </a:lnTo>
                <a:lnTo>
                  <a:pt x="278738" y="111760"/>
                </a:lnTo>
                <a:lnTo>
                  <a:pt x="287300" y="118110"/>
                </a:lnTo>
                <a:lnTo>
                  <a:pt x="293501" y="127000"/>
                </a:lnTo>
                <a:lnTo>
                  <a:pt x="297078" y="135890"/>
                </a:lnTo>
                <a:lnTo>
                  <a:pt x="297768" y="147320"/>
                </a:lnTo>
                <a:lnTo>
                  <a:pt x="292154" y="160020"/>
                </a:lnTo>
                <a:lnTo>
                  <a:pt x="282656" y="171450"/>
                </a:lnTo>
                <a:lnTo>
                  <a:pt x="270220" y="177800"/>
                </a:lnTo>
                <a:lnTo>
                  <a:pt x="255790" y="180340"/>
                </a:lnTo>
                <a:lnTo>
                  <a:pt x="205975" y="180340"/>
                </a:lnTo>
                <a:lnTo>
                  <a:pt x="190968" y="182880"/>
                </a:lnTo>
                <a:lnTo>
                  <a:pt x="178689" y="191770"/>
                </a:lnTo>
                <a:lnTo>
                  <a:pt x="170398" y="203200"/>
                </a:lnTo>
                <a:lnTo>
                  <a:pt x="167355" y="218439"/>
                </a:lnTo>
                <a:lnTo>
                  <a:pt x="167355" y="259079"/>
                </a:lnTo>
                <a:lnTo>
                  <a:pt x="379409" y="259080"/>
                </a:lnTo>
                <a:lnTo>
                  <a:pt x="380536" y="252730"/>
                </a:lnTo>
                <a:lnTo>
                  <a:pt x="375009" y="238760"/>
                </a:lnTo>
                <a:lnTo>
                  <a:pt x="336389" y="172720"/>
                </a:lnTo>
                <a:lnTo>
                  <a:pt x="336262" y="168910"/>
                </a:lnTo>
                <a:lnTo>
                  <a:pt x="331955" y="125730"/>
                </a:lnTo>
                <a:lnTo>
                  <a:pt x="316029" y="85090"/>
                </a:lnTo>
                <a:lnTo>
                  <a:pt x="289714" y="50800"/>
                </a:lnTo>
                <a:lnTo>
                  <a:pt x="286477" y="48260"/>
                </a:lnTo>
                <a:close/>
              </a:path>
              <a:path w="381000" h="439420">
                <a:moveTo>
                  <a:pt x="76121" y="107949"/>
                </a:moveTo>
                <a:lnTo>
                  <a:pt x="71643" y="107949"/>
                </a:lnTo>
                <a:lnTo>
                  <a:pt x="67165" y="113029"/>
                </a:lnTo>
                <a:lnTo>
                  <a:pt x="68285" y="115569"/>
                </a:lnTo>
                <a:lnTo>
                  <a:pt x="69404" y="121919"/>
                </a:lnTo>
                <a:lnTo>
                  <a:pt x="71083" y="128269"/>
                </a:lnTo>
                <a:lnTo>
                  <a:pt x="77800" y="139699"/>
                </a:lnTo>
                <a:lnTo>
                  <a:pt x="82278" y="143509"/>
                </a:lnTo>
                <a:lnTo>
                  <a:pt x="88435" y="146049"/>
                </a:lnTo>
                <a:lnTo>
                  <a:pt x="88994" y="153669"/>
                </a:lnTo>
                <a:lnTo>
                  <a:pt x="91793" y="161289"/>
                </a:lnTo>
                <a:lnTo>
                  <a:pt x="95711" y="168909"/>
                </a:lnTo>
                <a:lnTo>
                  <a:pt x="91793" y="173989"/>
                </a:lnTo>
                <a:lnTo>
                  <a:pt x="86755" y="177799"/>
                </a:lnTo>
                <a:lnTo>
                  <a:pt x="81158" y="181609"/>
                </a:lnTo>
                <a:lnTo>
                  <a:pt x="79479" y="181609"/>
                </a:lnTo>
                <a:lnTo>
                  <a:pt x="78360" y="184149"/>
                </a:lnTo>
                <a:lnTo>
                  <a:pt x="77800" y="186689"/>
                </a:lnTo>
                <a:lnTo>
                  <a:pt x="77800" y="189229"/>
                </a:lnTo>
                <a:lnTo>
                  <a:pt x="78919" y="190499"/>
                </a:lnTo>
                <a:lnTo>
                  <a:pt x="83397" y="193039"/>
                </a:lnTo>
                <a:lnTo>
                  <a:pt x="85636" y="193039"/>
                </a:lnTo>
                <a:lnTo>
                  <a:pt x="87315" y="191769"/>
                </a:lnTo>
                <a:lnTo>
                  <a:pt x="92912" y="187959"/>
                </a:lnTo>
                <a:lnTo>
                  <a:pt x="97950" y="184149"/>
                </a:lnTo>
                <a:lnTo>
                  <a:pt x="102428" y="179069"/>
                </a:lnTo>
                <a:lnTo>
                  <a:pt x="121644" y="179069"/>
                </a:lnTo>
                <a:lnTo>
                  <a:pt x="117540" y="176529"/>
                </a:lnTo>
                <a:lnTo>
                  <a:pt x="113062" y="173989"/>
                </a:lnTo>
                <a:lnTo>
                  <a:pt x="108584" y="170179"/>
                </a:lnTo>
                <a:lnTo>
                  <a:pt x="103547" y="163829"/>
                </a:lnTo>
                <a:lnTo>
                  <a:pt x="101308" y="157479"/>
                </a:lnTo>
                <a:lnTo>
                  <a:pt x="108025" y="154939"/>
                </a:lnTo>
                <a:lnTo>
                  <a:pt x="125376" y="154939"/>
                </a:lnTo>
                <a:lnTo>
                  <a:pt x="128174" y="152399"/>
                </a:lnTo>
                <a:lnTo>
                  <a:pt x="128174" y="149859"/>
                </a:lnTo>
                <a:lnTo>
                  <a:pt x="128734" y="146049"/>
                </a:lnTo>
                <a:lnTo>
                  <a:pt x="127615" y="144779"/>
                </a:lnTo>
                <a:lnTo>
                  <a:pt x="97950" y="144779"/>
                </a:lnTo>
                <a:lnTo>
                  <a:pt x="97950" y="143509"/>
                </a:lnTo>
                <a:lnTo>
                  <a:pt x="97390" y="142239"/>
                </a:lnTo>
                <a:lnTo>
                  <a:pt x="96830" y="137159"/>
                </a:lnTo>
                <a:lnTo>
                  <a:pt x="98110" y="132079"/>
                </a:lnTo>
                <a:lnTo>
                  <a:pt x="87315" y="132079"/>
                </a:lnTo>
                <a:lnTo>
                  <a:pt x="85076" y="129539"/>
                </a:lnTo>
                <a:lnTo>
                  <a:pt x="84517" y="128269"/>
                </a:lnTo>
                <a:lnTo>
                  <a:pt x="82278" y="124459"/>
                </a:lnTo>
                <a:lnTo>
                  <a:pt x="80599" y="118109"/>
                </a:lnTo>
                <a:lnTo>
                  <a:pt x="80039" y="113029"/>
                </a:lnTo>
                <a:lnTo>
                  <a:pt x="79479" y="111759"/>
                </a:lnTo>
                <a:lnTo>
                  <a:pt x="77800" y="109219"/>
                </a:lnTo>
                <a:lnTo>
                  <a:pt x="76121" y="107949"/>
                </a:lnTo>
                <a:close/>
              </a:path>
              <a:path w="381000" h="439420">
                <a:moveTo>
                  <a:pt x="209534" y="111760"/>
                </a:moveTo>
                <a:lnTo>
                  <a:pt x="189743" y="111760"/>
                </a:lnTo>
                <a:lnTo>
                  <a:pt x="195612" y="118110"/>
                </a:lnTo>
                <a:lnTo>
                  <a:pt x="202267" y="123190"/>
                </a:lnTo>
                <a:lnTo>
                  <a:pt x="209657" y="127000"/>
                </a:lnTo>
                <a:lnTo>
                  <a:pt x="217729" y="129540"/>
                </a:lnTo>
                <a:lnTo>
                  <a:pt x="228241" y="134620"/>
                </a:lnTo>
                <a:lnTo>
                  <a:pt x="237179" y="142240"/>
                </a:lnTo>
                <a:lnTo>
                  <a:pt x="243389" y="151130"/>
                </a:lnTo>
                <a:lnTo>
                  <a:pt x="245715" y="161290"/>
                </a:lnTo>
                <a:lnTo>
                  <a:pt x="245715" y="163830"/>
                </a:lnTo>
                <a:lnTo>
                  <a:pt x="246834" y="166370"/>
                </a:lnTo>
                <a:lnTo>
                  <a:pt x="248513" y="167640"/>
                </a:lnTo>
                <a:lnTo>
                  <a:pt x="250752" y="168910"/>
                </a:lnTo>
                <a:lnTo>
                  <a:pt x="252991" y="168910"/>
                </a:lnTo>
                <a:lnTo>
                  <a:pt x="257469" y="166370"/>
                </a:lnTo>
                <a:lnTo>
                  <a:pt x="258588" y="163830"/>
                </a:lnTo>
                <a:lnTo>
                  <a:pt x="258029" y="161290"/>
                </a:lnTo>
                <a:lnTo>
                  <a:pt x="257005" y="152400"/>
                </a:lnTo>
                <a:lnTo>
                  <a:pt x="254041" y="144780"/>
                </a:lnTo>
                <a:lnTo>
                  <a:pt x="249292" y="137160"/>
                </a:lnTo>
                <a:lnTo>
                  <a:pt x="242916" y="130810"/>
                </a:lnTo>
                <a:lnTo>
                  <a:pt x="250752" y="130810"/>
                </a:lnTo>
                <a:lnTo>
                  <a:pt x="257469" y="127000"/>
                </a:lnTo>
                <a:lnTo>
                  <a:pt x="262506" y="120650"/>
                </a:lnTo>
                <a:lnTo>
                  <a:pt x="263626" y="119380"/>
                </a:lnTo>
                <a:lnTo>
                  <a:pt x="242916" y="119380"/>
                </a:lnTo>
                <a:lnTo>
                  <a:pt x="232282" y="118110"/>
                </a:lnTo>
                <a:lnTo>
                  <a:pt x="224349" y="118110"/>
                </a:lnTo>
                <a:lnTo>
                  <a:pt x="216680" y="115570"/>
                </a:lnTo>
                <a:lnTo>
                  <a:pt x="209534" y="111760"/>
                </a:lnTo>
                <a:close/>
              </a:path>
              <a:path w="381000" h="439420">
                <a:moveTo>
                  <a:pt x="207497" y="105410"/>
                </a:moveTo>
                <a:lnTo>
                  <a:pt x="137130" y="105409"/>
                </a:lnTo>
                <a:lnTo>
                  <a:pt x="141608" y="106679"/>
                </a:lnTo>
                <a:lnTo>
                  <a:pt x="144406" y="107949"/>
                </a:lnTo>
                <a:lnTo>
                  <a:pt x="147765" y="107949"/>
                </a:lnTo>
                <a:lnTo>
                  <a:pt x="153362" y="114299"/>
                </a:lnTo>
                <a:lnTo>
                  <a:pt x="156160" y="123189"/>
                </a:lnTo>
                <a:lnTo>
                  <a:pt x="155041" y="139699"/>
                </a:lnTo>
                <a:lnTo>
                  <a:pt x="151123" y="147319"/>
                </a:lnTo>
                <a:lnTo>
                  <a:pt x="144406" y="152399"/>
                </a:lnTo>
                <a:lnTo>
                  <a:pt x="142167" y="154939"/>
                </a:lnTo>
                <a:lnTo>
                  <a:pt x="141608" y="158749"/>
                </a:lnTo>
                <a:lnTo>
                  <a:pt x="146085" y="163829"/>
                </a:lnTo>
                <a:lnTo>
                  <a:pt x="149444" y="163829"/>
                </a:lnTo>
                <a:lnTo>
                  <a:pt x="152242" y="161289"/>
                </a:lnTo>
                <a:lnTo>
                  <a:pt x="156160" y="158749"/>
                </a:lnTo>
                <a:lnTo>
                  <a:pt x="159519" y="154939"/>
                </a:lnTo>
                <a:lnTo>
                  <a:pt x="161757" y="149859"/>
                </a:lnTo>
                <a:lnTo>
                  <a:pt x="162317" y="149859"/>
                </a:lnTo>
                <a:lnTo>
                  <a:pt x="192728" y="137160"/>
                </a:lnTo>
                <a:lnTo>
                  <a:pt x="166795" y="137159"/>
                </a:lnTo>
                <a:lnTo>
                  <a:pt x="167355" y="135889"/>
                </a:lnTo>
                <a:lnTo>
                  <a:pt x="167914" y="133349"/>
                </a:lnTo>
                <a:lnTo>
                  <a:pt x="168008" y="130809"/>
                </a:lnTo>
                <a:lnTo>
                  <a:pt x="168474" y="124459"/>
                </a:lnTo>
                <a:lnTo>
                  <a:pt x="167355" y="118109"/>
                </a:lnTo>
                <a:lnTo>
                  <a:pt x="164556" y="111759"/>
                </a:lnTo>
                <a:lnTo>
                  <a:pt x="209534" y="111760"/>
                </a:lnTo>
                <a:lnTo>
                  <a:pt x="203176" y="107950"/>
                </a:lnTo>
                <a:lnTo>
                  <a:pt x="207497" y="105410"/>
                </a:lnTo>
                <a:close/>
              </a:path>
              <a:path w="381000" h="439420">
                <a:moveTo>
                  <a:pt x="123697" y="142239"/>
                </a:moveTo>
                <a:lnTo>
                  <a:pt x="110823" y="142239"/>
                </a:lnTo>
                <a:lnTo>
                  <a:pt x="97950" y="144779"/>
                </a:lnTo>
                <a:lnTo>
                  <a:pt x="127615" y="144779"/>
                </a:lnTo>
                <a:lnTo>
                  <a:pt x="126495" y="143509"/>
                </a:lnTo>
                <a:lnTo>
                  <a:pt x="123697" y="142239"/>
                </a:lnTo>
                <a:close/>
              </a:path>
              <a:path w="381000" h="439420">
                <a:moveTo>
                  <a:pt x="189184" y="130810"/>
                </a:moveTo>
                <a:lnTo>
                  <a:pt x="185825" y="130810"/>
                </a:lnTo>
                <a:lnTo>
                  <a:pt x="183027" y="132080"/>
                </a:lnTo>
                <a:lnTo>
                  <a:pt x="172952" y="137160"/>
                </a:lnTo>
                <a:lnTo>
                  <a:pt x="192728" y="137160"/>
                </a:lnTo>
                <a:lnTo>
                  <a:pt x="193102" y="135890"/>
                </a:lnTo>
                <a:lnTo>
                  <a:pt x="192542" y="134620"/>
                </a:lnTo>
                <a:lnTo>
                  <a:pt x="189184" y="130810"/>
                </a:lnTo>
                <a:close/>
              </a:path>
              <a:path w="381000" h="439420">
                <a:moveTo>
                  <a:pt x="102428" y="78739"/>
                </a:moveTo>
                <a:lnTo>
                  <a:pt x="100189" y="80009"/>
                </a:lnTo>
                <a:lnTo>
                  <a:pt x="96830" y="82549"/>
                </a:lnTo>
                <a:lnTo>
                  <a:pt x="96271" y="85089"/>
                </a:lnTo>
                <a:lnTo>
                  <a:pt x="97390" y="90169"/>
                </a:lnTo>
                <a:lnTo>
                  <a:pt x="99069" y="91439"/>
                </a:lnTo>
                <a:lnTo>
                  <a:pt x="101868" y="92709"/>
                </a:lnTo>
                <a:lnTo>
                  <a:pt x="106346" y="93979"/>
                </a:lnTo>
                <a:lnTo>
                  <a:pt x="109704" y="96519"/>
                </a:lnTo>
                <a:lnTo>
                  <a:pt x="111943" y="100329"/>
                </a:lnTo>
                <a:lnTo>
                  <a:pt x="111943" y="101599"/>
                </a:lnTo>
                <a:lnTo>
                  <a:pt x="104422" y="105409"/>
                </a:lnTo>
                <a:lnTo>
                  <a:pt x="97950" y="110489"/>
                </a:lnTo>
                <a:lnTo>
                  <a:pt x="92737" y="116839"/>
                </a:lnTo>
                <a:lnTo>
                  <a:pt x="87875" y="126999"/>
                </a:lnTo>
                <a:lnTo>
                  <a:pt x="87315" y="129539"/>
                </a:lnTo>
                <a:lnTo>
                  <a:pt x="87315" y="132079"/>
                </a:lnTo>
                <a:lnTo>
                  <a:pt x="98110" y="132079"/>
                </a:lnTo>
                <a:lnTo>
                  <a:pt x="99069" y="128269"/>
                </a:lnTo>
                <a:lnTo>
                  <a:pt x="103573" y="120649"/>
                </a:lnTo>
                <a:lnTo>
                  <a:pt x="109914" y="114299"/>
                </a:lnTo>
                <a:lnTo>
                  <a:pt x="117409" y="110489"/>
                </a:lnTo>
                <a:lnTo>
                  <a:pt x="125376" y="107949"/>
                </a:lnTo>
                <a:lnTo>
                  <a:pt x="127055" y="106679"/>
                </a:lnTo>
                <a:lnTo>
                  <a:pt x="129294" y="106679"/>
                </a:lnTo>
                <a:lnTo>
                  <a:pt x="132092" y="105409"/>
                </a:lnTo>
                <a:lnTo>
                  <a:pt x="207497" y="105410"/>
                </a:lnTo>
                <a:lnTo>
                  <a:pt x="209657" y="104140"/>
                </a:lnTo>
                <a:lnTo>
                  <a:pt x="215560" y="100330"/>
                </a:lnTo>
                <a:lnTo>
                  <a:pt x="174543" y="100330"/>
                </a:lnTo>
                <a:lnTo>
                  <a:pt x="152802" y="96519"/>
                </a:lnTo>
                <a:lnTo>
                  <a:pt x="153980" y="95249"/>
                </a:lnTo>
                <a:lnTo>
                  <a:pt x="123697" y="95249"/>
                </a:lnTo>
                <a:lnTo>
                  <a:pt x="120338" y="87629"/>
                </a:lnTo>
                <a:lnTo>
                  <a:pt x="113062" y="82549"/>
                </a:lnTo>
                <a:lnTo>
                  <a:pt x="104666" y="80009"/>
                </a:lnTo>
                <a:lnTo>
                  <a:pt x="102428" y="78739"/>
                </a:lnTo>
                <a:close/>
              </a:path>
              <a:path w="381000" h="439420">
                <a:moveTo>
                  <a:pt x="259148" y="110490"/>
                </a:moveTo>
                <a:lnTo>
                  <a:pt x="255230" y="110490"/>
                </a:lnTo>
                <a:lnTo>
                  <a:pt x="252991" y="113030"/>
                </a:lnTo>
                <a:lnTo>
                  <a:pt x="250193" y="115570"/>
                </a:lnTo>
                <a:lnTo>
                  <a:pt x="242916" y="119380"/>
                </a:lnTo>
                <a:lnTo>
                  <a:pt x="263626" y="119380"/>
                </a:lnTo>
                <a:lnTo>
                  <a:pt x="264745" y="118110"/>
                </a:lnTo>
                <a:lnTo>
                  <a:pt x="264185" y="114300"/>
                </a:lnTo>
                <a:lnTo>
                  <a:pt x="261947" y="111760"/>
                </a:lnTo>
                <a:lnTo>
                  <a:pt x="259148" y="110490"/>
                </a:lnTo>
                <a:close/>
              </a:path>
              <a:path w="381000" h="439420">
                <a:moveTo>
                  <a:pt x="189743" y="111760"/>
                </a:moveTo>
                <a:lnTo>
                  <a:pt x="164556" y="111759"/>
                </a:lnTo>
                <a:lnTo>
                  <a:pt x="173511" y="113030"/>
                </a:lnTo>
                <a:lnTo>
                  <a:pt x="181907" y="113030"/>
                </a:lnTo>
                <a:lnTo>
                  <a:pt x="189743" y="111760"/>
                </a:lnTo>
                <a:close/>
              </a:path>
              <a:path w="381000" h="439420">
                <a:moveTo>
                  <a:pt x="219968" y="78740"/>
                </a:moveTo>
                <a:lnTo>
                  <a:pt x="216050" y="80010"/>
                </a:lnTo>
                <a:lnTo>
                  <a:pt x="214371" y="82550"/>
                </a:lnTo>
                <a:lnTo>
                  <a:pt x="205223" y="92710"/>
                </a:lnTo>
                <a:lnTo>
                  <a:pt x="191982" y="99060"/>
                </a:lnTo>
                <a:lnTo>
                  <a:pt x="174543" y="100330"/>
                </a:lnTo>
                <a:lnTo>
                  <a:pt x="215560" y="100330"/>
                </a:lnTo>
                <a:lnTo>
                  <a:pt x="220729" y="95250"/>
                </a:lnTo>
                <a:lnTo>
                  <a:pt x="225005" y="88900"/>
                </a:lnTo>
                <a:lnTo>
                  <a:pt x="226684" y="86360"/>
                </a:lnTo>
                <a:lnTo>
                  <a:pt x="225565" y="82550"/>
                </a:lnTo>
                <a:lnTo>
                  <a:pt x="222766" y="80010"/>
                </a:lnTo>
                <a:lnTo>
                  <a:pt x="219968" y="78740"/>
                </a:lnTo>
                <a:close/>
              </a:path>
              <a:path w="381000" h="439420">
                <a:moveTo>
                  <a:pt x="156720" y="66039"/>
                </a:moveTo>
                <a:lnTo>
                  <a:pt x="154481" y="66039"/>
                </a:lnTo>
                <a:lnTo>
                  <a:pt x="150003" y="68579"/>
                </a:lnTo>
                <a:lnTo>
                  <a:pt x="149444" y="71119"/>
                </a:lnTo>
                <a:lnTo>
                  <a:pt x="149444" y="73659"/>
                </a:lnTo>
                <a:lnTo>
                  <a:pt x="148342" y="82549"/>
                </a:lnTo>
                <a:lnTo>
                  <a:pt x="144406" y="87629"/>
                </a:lnTo>
                <a:lnTo>
                  <a:pt x="137952" y="91439"/>
                </a:lnTo>
                <a:lnTo>
                  <a:pt x="127615" y="95249"/>
                </a:lnTo>
                <a:lnTo>
                  <a:pt x="153980" y="95249"/>
                </a:lnTo>
                <a:lnTo>
                  <a:pt x="157516" y="91439"/>
                </a:lnTo>
                <a:lnTo>
                  <a:pt x="160708" y="86359"/>
                </a:lnTo>
                <a:lnTo>
                  <a:pt x="162326" y="78739"/>
                </a:lnTo>
                <a:lnTo>
                  <a:pt x="162317" y="69849"/>
                </a:lnTo>
                <a:lnTo>
                  <a:pt x="161198" y="67309"/>
                </a:lnTo>
                <a:lnTo>
                  <a:pt x="156720" y="66039"/>
                </a:lnTo>
                <a:close/>
              </a:path>
              <a:path w="381000" h="439420">
                <a:moveTo>
                  <a:pt x="125640" y="57149"/>
                </a:moveTo>
                <a:lnTo>
                  <a:pt x="121458" y="57149"/>
                </a:lnTo>
                <a:lnTo>
                  <a:pt x="124256" y="58419"/>
                </a:lnTo>
                <a:lnTo>
                  <a:pt x="125640" y="57149"/>
                </a:lnTo>
                <a:close/>
              </a:path>
              <a:path w="381000" h="439420">
                <a:moveTo>
                  <a:pt x="281622" y="44450"/>
                </a:moveTo>
                <a:lnTo>
                  <a:pt x="158968" y="44449"/>
                </a:lnTo>
                <a:lnTo>
                  <a:pt x="166445" y="46989"/>
                </a:lnTo>
                <a:lnTo>
                  <a:pt x="173398" y="49530"/>
                </a:lnTo>
                <a:lnTo>
                  <a:pt x="179668" y="54610"/>
                </a:lnTo>
                <a:lnTo>
                  <a:pt x="187592" y="50800"/>
                </a:lnTo>
                <a:lnTo>
                  <a:pt x="196040" y="48260"/>
                </a:lnTo>
                <a:lnTo>
                  <a:pt x="286477" y="48260"/>
                </a:lnTo>
                <a:lnTo>
                  <a:pt x="281622" y="44450"/>
                </a:lnTo>
                <a:close/>
              </a:path>
            </a:pathLst>
          </a:custGeom>
          <a:solidFill>
            <a:srgbClr val="45CA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760083" y="3342469"/>
            <a:ext cx="445134" cy="468630"/>
            <a:chOff x="3760083" y="3342469"/>
            <a:chExt cx="445134" cy="468630"/>
          </a:xfrm>
        </p:grpSpPr>
        <p:sp>
          <p:nvSpPr>
            <p:cNvPr id="7" name="object 7"/>
            <p:cNvSpPr/>
            <p:nvPr/>
          </p:nvSpPr>
          <p:spPr>
            <a:xfrm>
              <a:off x="3760083" y="3342469"/>
              <a:ext cx="445134" cy="468630"/>
            </a:xfrm>
            <a:custGeom>
              <a:avLst/>
              <a:gdLst/>
              <a:ahLst/>
              <a:cxnLst/>
              <a:rect l="l" t="t" r="r" b="b"/>
              <a:pathLst>
                <a:path w="445135" h="468629">
                  <a:moveTo>
                    <a:pt x="306763" y="448672"/>
                  </a:moveTo>
                  <a:lnTo>
                    <a:pt x="161610" y="448672"/>
                  </a:lnTo>
                  <a:lnTo>
                    <a:pt x="206212" y="466204"/>
                  </a:lnTo>
                  <a:lnTo>
                    <a:pt x="252873" y="468187"/>
                  </a:lnTo>
                  <a:lnTo>
                    <a:pt x="297701" y="455091"/>
                  </a:lnTo>
                  <a:lnTo>
                    <a:pt x="306763" y="448672"/>
                  </a:lnTo>
                  <a:close/>
                </a:path>
                <a:path w="445135" h="468629">
                  <a:moveTo>
                    <a:pt x="164235" y="29928"/>
                  </a:moveTo>
                  <a:lnTo>
                    <a:pt x="140054" y="29928"/>
                  </a:lnTo>
                  <a:lnTo>
                    <a:pt x="146322" y="30097"/>
                  </a:lnTo>
                  <a:lnTo>
                    <a:pt x="144393" y="36583"/>
                  </a:lnTo>
                  <a:lnTo>
                    <a:pt x="142831" y="43163"/>
                  </a:lnTo>
                  <a:lnTo>
                    <a:pt x="141639" y="49822"/>
                  </a:lnTo>
                  <a:lnTo>
                    <a:pt x="140824" y="56543"/>
                  </a:lnTo>
                  <a:lnTo>
                    <a:pt x="125206" y="61235"/>
                  </a:lnTo>
                  <a:lnTo>
                    <a:pt x="91942" y="95036"/>
                  </a:lnTo>
                  <a:lnTo>
                    <a:pt x="70524" y="145662"/>
                  </a:lnTo>
                  <a:lnTo>
                    <a:pt x="50467" y="196376"/>
                  </a:lnTo>
                  <a:lnTo>
                    <a:pt x="33721" y="243702"/>
                  </a:lnTo>
                  <a:lnTo>
                    <a:pt x="22242" y="284162"/>
                  </a:lnTo>
                  <a:lnTo>
                    <a:pt x="17981" y="314282"/>
                  </a:lnTo>
                  <a:lnTo>
                    <a:pt x="24849" y="356864"/>
                  </a:lnTo>
                  <a:lnTo>
                    <a:pt x="43996" y="393868"/>
                  </a:lnTo>
                  <a:lnTo>
                    <a:pt x="73137" y="423009"/>
                  </a:lnTo>
                  <a:lnTo>
                    <a:pt x="110119" y="442134"/>
                  </a:lnTo>
                  <a:lnTo>
                    <a:pt x="152701" y="449002"/>
                  </a:lnTo>
                  <a:lnTo>
                    <a:pt x="155671" y="449002"/>
                  </a:lnTo>
                  <a:lnTo>
                    <a:pt x="158640" y="448892"/>
                  </a:lnTo>
                  <a:lnTo>
                    <a:pt x="161610" y="448672"/>
                  </a:lnTo>
                  <a:lnTo>
                    <a:pt x="306763" y="448672"/>
                  </a:lnTo>
                  <a:lnTo>
                    <a:pt x="308687" y="447309"/>
                  </a:lnTo>
                  <a:lnTo>
                    <a:pt x="235554" y="447309"/>
                  </a:lnTo>
                  <a:lnTo>
                    <a:pt x="189956" y="438429"/>
                  </a:lnTo>
                  <a:lnTo>
                    <a:pt x="149871" y="411804"/>
                  </a:lnTo>
                  <a:lnTo>
                    <a:pt x="123259" y="371710"/>
                  </a:lnTo>
                  <a:lnTo>
                    <a:pt x="114393" y="326107"/>
                  </a:lnTo>
                  <a:lnTo>
                    <a:pt x="123273" y="280509"/>
                  </a:lnTo>
                  <a:lnTo>
                    <a:pt x="149901" y="240428"/>
                  </a:lnTo>
                  <a:lnTo>
                    <a:pt x="203384" y="206232"/>
                  </a:lnTo>
                  <a:lnTo>
                    <a:pt x="262049" y="178481"/>
                  </a:lnTo>
                  <a:lnTo>
                    <a:pt x="298418" y="163391"/>
                  </a:lnTo>
                  <a:lnTo>
                    <a:pt x="241953" y="163391"/>
                  </a:lnTo>
                  <a:lnTo>
                    <a:pt x="220639" y="111968"/>
                  </a:lnTo>
                  <a:lnTo>
                    <a:pt x="191069" y="67485"/>
                  </a:lnTo>
                  <a:lnTo>
                    <a:pt x="157489" y="55663"/>
                  </a:lnTo>
                  <a:lnTo>
                    <a:pt x="159132" y="45543"/>
                  </a:lnTo>
                  <a:lnTo>
                    <a:pt x="162065" y="34872"/>
                  </a:lnTo>
                  <a:lnTo>
                    <a:pt x="164235" y="29928"/>
                  </a:lnTo>
                  <a:close/>
                </a:path>
                <a:path w="445135" h="468629">
                  <a:moveTo>
                    <a:pt x="422462" y="138367"/>
                  </a:moveTo>
                  <a:lnTo>
                    <a:pt x="369528" y="138367"/>
                  </a:lnTo>
                  <a:lnTo>
                    <a:pt x="390576" y="142800"/>
                  </a:lnTo>
                  <a:lnTo>
                    <a:pt x="407695" y="154551"/>
                  </a:lnTo>
                  <a:lnTo>
                    <a:pt x="419157" y="171864"/>
                  </a:lnTo>
                  <a:lnTo>
                    <a:pt x="423234" y="192983"/>
                  </a:lnTo>
                  <a:lnTo>
                    <a:pt x="423183" y="199589"/>
                  </a:lnTo>
                  <a:lnTo>
                    <a:pt x="383247" y="299682"/>
                  </a:lnTo>
                  <a:lnTo>
                    <a:pt x="355490" y="358349"/>
                  </a:lnTo>
                  <a:lnTo>
                    <a:pt x="335177" y="393868"/>
                  </a:lnTo>
                  <a:lnTo>
                    <a:pt x="281155" y="438444"/>
                  </a:lnTo>
                  <a:lnTo>
                    <a:pt x="235554" y="447309"/>
                  </a:lnTo>
                  <a:lnTo>
                    <a:pt x="308687" y="447309"/>
                  </a:lnTo>
                  <a:lnTo>
                    <a:pt x="352286" y="407786"/>
                  </a:lnTo>
                  <a:lnTo>
                    <a:pt x="391053" y="335624"/>
                  </a:lnTo>
                  <a:lnTo>
                    <a:pt x="414245" y="283300"/>
                  </a:lnTo>
                  <a:lnTo>
                    <a:pt x="439914" y="220302"/>
                  </a:lnTo>
                  <a:lnTo>
                    <a:pt x="445103" y="198693"/>
                  </a:lnTo>
                  <a:lnTo>
                    <a:pt x="443816" y="176961"/>
                  </a:lnTo>
                  <a:lnTo>
                    <a:pt x="436344" y="156513"/>
                  </a:lnTo>
                  <a:lnTo>
                    <a:pt x="422978" y="138756"/>
                  </a:lnTo>
                  <a:lnTo>
                    <a:pt x="422462" y="138367"/>
                  </a:lnTo>
                  <a:close/>
                </a:path>
                <a:path w="445135" h="468629">
                  <a:moveTo>
                    <a:pt x="363003" y="116569"/>
                  </a:moveTo>
                  <a:lnTo>
                    <a:pt x="313734" y="132818"/>
                  </a:lnTo>
                  <a:lnTo>
                    <a:pt x="264024" y="153633"/>
                  </a:lnTo>
                  <a:lnTo>
                    <a:pt x="241953" y="163391"/>
                  </a:lnTo>
                  <a:lnTo>
                    <a:pt x="298418" y="163391"/>
                  </a:lnTo>
                  <a:lnTo>
                    <a:pt x="349453" y="142217"/>
                  </a:lnTo>
                  <a:lnTo>
                    <a:pt x="355847" y="139687"/>
                  </a:lnTo>
                  <a:lnTo>
                    <a:pt x="362658" y="138382"/>
                  </a:lnTo>
                  <a:lnTo>
                    <a:pt x="422462" y="138367"/>
                  </a:lnTo>
                  <a:lnTo>
                    <a:pt x="405216" y="125360"/>
                  </a:lnTo>
                  <a:lnTo>
                    <a:pt x="384754" y="117867"/>
                  </a:lnTo>
                  <a:lnTo>
                    <a:pt x="363003" y="116569"/>
                  </a:lnTo>
                  <a:close/>
                </a:path>
                <a:path w="445135" h="468629">
                  <a:moveTo>
                    <a:pt x="80345" y="13805"/>
                  </a:moveTo>
                  <a:lnTo>
                    <a:pt x="41513" y="18549"/>
                  </a:lnTo>
                  <a:lnTo>
                    <a:pt x="4921" y="54846"/>
                  </a:lnTo>
                  <a:lnTo>
                    <a:pt x="0" y="71889"/>
                  </a:lnTo>
                  <a:lnTo>
                    <a:pt x="9363" y="73698"/>
                  </a:lnTo>
                  <a:lnTo>
                    <a:pt x="32716" y="76506"/>
                  </a:lnTo>
                  <a:lnTo>
                    <a:pt x="62957" y="76386"/>
                  </a:lnTo>
                  <a:lnTo>
                    <a:pt x="103386" y="62869"/>
                  </a:lnTo>
                  <a:lnTo>
                    <a:pt x="127736" y="32297"/>
                  </a:lnTo>
                  <a:lnTo>
                    <a:pt x="133800" y="30669"/>
                  </a:lnTo>
                  <a:lnTo>
                    <a:pt x="140054" y="29928"/>
                  </a:lnTo>
                  <a:lnTo>
                    <a:pt x="164235" y="29928"/>
                  </a:lnTo>
                  <a:lnTo>
                    <a:pt x="166627" y="24478"/>
                  </a:lnTo>
                  <a:lnTo>
                    <a:pt x="168131" y="22340"/>
                  </a:lnTo>
                  <a:lnTo>
                    <a:pt x="123176" y="22340"/>
                  </a:lnTo>
                  <a:lnTo>
                    <a:pt x="102366" y="16783"/>
                  </a:lnTo>
                  <a:lnTo>
                    <a:pt x="80345" y="13805"/>
                  </a:lnTo>
                  <a:close/>
                </a:path>
                <a:path w="445135" h="468629">
                  <a:moveTo>
                    <a:pt x="143719" y="19251"/>
                  </a:moveTo>
                  <a:lnTo>
                    <a:pt x="136788" y="19625"/>
                  </a:lnTo>
                  <a:lnTo>
                    <a:pt x="129924" y="20657"/>
                  </a:lnTo>
                  <a:lnTo>
                    <a:pt x="123176" y="22340"/>
                  </a:lnTo>
                  <a:lnTo>
                    <a:pt x="168131" y="22340"/>
                  </a:lnTo>
                  <a:lnTo>
                    <a:pt x="170100" y="19539"/>
                  </a:lnTo>
                  <a:lnTo>
                    <a:pt x="150670" y="19539"/>
                  </a:lnTo>
                  <a:lnTo>
                    <a:pt x="143719" y="19251"/>
                  </a:lnTo>
                  <a:close/>
                </a:path>
                <a:path w="445135" h="468629">
                  <a:moveTo>
                    <a:pt x="165275" y="0"/>
                  </a:moveTo>
                  <a:lnTo>
                    <a:pt x="161580" y="3438"/>
                  </a:lnTo>
                  <a:lnTo>
                    <a:pt x="161250" y="3797"/>
                  </a:lnTo>
                  <a:lnTo>
                    <a:pt x="160950" y="4193"/>
                  </a:lnTo>
                  <a:lnTo>
                    <a:pt x="156851" y="8820"/>
                  </a:lnTo>
                  <a:lnTo>
                    <a:pt x="153390" y="13981"/>
                  </a:lnTo>
                  <a:lnTo>
                    <a:pt x="150670" y="19539"/>
                  </a:lnTo>
                  <a:lnTo>
                    <a:pt x="170100" y="19539"/>
                  </a:lnTo>
                  <a:lnTo>
                    <a:pt x="173157" y="15191"/>
                  </a:lnTo>
                  <a:lnTo>
                    <a:pt x="176501" y="12090"/>
                  </a:lnTo>
                  <a:lnTo>
                    <a:pt x="176691" y="6877"/>
                  </a:lnTo>
                  <a:lnTo>
                    <a:pt x="170496" y="197"/>
                  </a:lnTo>
                  <a:lnTo>
                    <a:pt x="165275" y="0"/>
                  </a:lnTo>
                  <a:close/>
                </a:path>
              </a:pathLst>
            </a:custGeom>
            <a:solidFill>
              <a:srgbClr val="95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1340" y="3602531"/>
              <a:ext cx="120657" cy="120412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5174881" y="3364267"/>
            <a:ext cx="442595" cy="434975"/>
          </a:xfrm>
          <a:custGeom>
            <a:avLst/>
            <a:gdLst/>
            <a:ahLst/>
            <a:cxnLst/>
            <a:rect l="l" t="t" r="r" b="b"/>
            <a:pathLst>
              <a:path w="442595" h="434975">
                <a:moveTo>
                  <a:pt x="347027" y="225450"/>
                </a:moveTo>
                <a:lnTo>
                  <a:pt x="345998" y="208864"/>
                </a:lnTo>
                <a:lnTo>
                  <a:pt x="342963" y="192938"/>
                </a:lnTo>
                <a:lnTo>
                  <a:pt x="338048" y="177736"/>
                </a:lnTo>
                <a:lnTo>
                  <a:pt x="331355" y="163322"/>
                </a:lnTo>
                <a:lnTo>
                  <a:pt x="306171" y="188061"/>
                </a:lnTo>
                <a:lnTo>
                  <a:pt x="309435" y="196926"/>
                </a:lnTo>
                <a:lnTo>
                  <a:pt x="311696" y="206133"/>
                </a:lnTo>
                <a:lnTo>
                  <a:pt x="313016" y="215671"/>
                </a:lnTo>
                <a:lnTo>
                  <a:pt x="313448" y="225450"/>
                </a:lnTo>
                <a:lnTo>
                  <a:pt x="305498" y="263893"/>
                </a:lnTo>
                <a:lnTo>
                  <a:pt x="283845" y="295363"/>
                </a:lnTo>
                <a:lnTo>
                  <a:pt x="251815" y="316623"/>
                </a:lnTo>
                <a:lnTo>
                  <a:pt x="212699" y="324434"/>
                </a:lnTo>
                <a:lnTo>
                  <a:pt x="173570" y="316623"/>
                </a:lnTo>
                <a:lnTo>
                  <a:pt x="141541" y="295363"/>
                </a:lnTo>
                <a:lnTo>
                  <a:pt x="119900" y="263880"/>
                </a:lnTo>
                <a:lnTo>
                  <a:pt x="111950" y="225450"/>
                </a:lnTo>
                <a:lnTo>
                  <a:pt x="119900" y="187020"/>
                </a:lnTo>
                <a:lnTo>
                  <a:pt x="141541" y="155549"/>
                </a:lnTo>
                <a:lnTo>
                  <a:pt x="173570" y="134289"/>
                </a:lnTo>
                <a:lnTo>
                  <a:pt x="212699" y="126479"/>
                </a:lnTo>
                <a:lnTo>
                  <a:pt x="222656" y="126974"/>
                </a:lnTo>
                <a:lnTo>
                  <a:pt x="232359" y="128397"/>
                </a:lnTo>
                <a:lnTo>
                  <a:pt x="241744" y="130644"/>
                </a:lnTo>
                <a:lnTo>
                  <a:pt x="250761" y="133616"/>
                </a:lnTo>
                <a:lnTo>
                  <a:pt x="275945" y="108877"/>
                </a:lnTo>
                <a:lnTo>
                  <a:pt x="261264" y="102298"/>
                </a:lnTo>
                <a:lnTo>
                  <a:pt x="245783" y="97472"/>
                </a:lnTo>
                <a:lnTo>
                  <a:pt x="229577" y="94488"/>
                </a:lnTo>
                <a:lnTo>
                  <a:pt x="212699" y="93484"/>
                </a:lnTo>
                <a:lnTo>
                  <a:pt x="170357" y="100241"/>
                </a:lnTo>
                <a:lnTo>
                  <a:pt x="133489" y="119024"/>
                </a:lnTo>
                <a:lnTo>
                  <a:pt x="104368" y="147637"/>
                </a:lnTo>
                <a:lnTo>
                  <a:pt x="85242" y="183857"/>
                </a:lnTo>
                <a:lnTo>
                  <a:pt x="78359" y="225450"/>
                </a:lnTo>
                <a:lnTo>
                  <a:pt x="85242" y="267055"/>
                </a:lnTo>
                <a:lnTo>
                  <a:pt x="104368" y="303263"/>
                </a:lnTo>
                <a:lnTo>
                  <a:pt x="133489" y="331876"/>
                </a:lnTo>
                <a:lnTo>
                  <a:pt x="170357" y="350672"/>
                </a:lnTo>
                <a:lnTo>
                  <a:pt x="212699" y="357428"/>
                </a:lnTo>
                <a:lnTo>
                  <a:pt x="255041" y="350672"/>
                </a:lnTo>
                <a:lnTo>
                  <a:pt x="291896" y="331876"/>
                </a:lnTo>
                <a:lnTo>
                  <a:pt x="321017" y="303263"/>
                </a:lnTo>
                <a:lnTo>
                  <a:pt x="340144" y="267055"/>
                </a:lnTo>
                <a:lnTo>
                  <a:pt x="347027" y="225450"/>
                </a:lnTo>
                <a:close/>
              </a:path>
              <a:path w="442595" h="434975">
                <a:moveTo>
                  <a:pt x="425386" y="225450"/>
                </a:moveTo>
                <a:lnTo>
                  <a:pt x="423735" y="199174"/>
                </a:lnTo>
                <a:lnTo>
                  <a:pt x="418884" y="174040"/>
                </a:lnTo>
                <a:lnTo>
                  <a:pt x="410984" y="150139"/>
                </a:lnTo>
                <a:lnTo>
                  <a:pt x="400202" y="127571"/>
                </a:lnTo>
                <a:lnTo>
                  <a:pt x="396278" y="130873"/>
                </a:lnTo>
                <a:lnTo>
                  <a:pt x="389001" y="138569"/>
                </a:lnTo>
                <a:lnTo>
                  <a:pt x="378371" y="137477"/>
                </a:lnTo>
                <a:lnTo>
                  <a:pt x="366623" y="135826"/>
                </a:lnTo>
                <a:lnTo>
                  <a:pt x="377164" y="156324"/>
                </a:lnTo>
                <a:lnTo>
                  <a:pt x="385089" y="178168"/>
                </a:lnTo>
                <a:lnTo>
                  <a:pt x="390067" y="201244"/>
                </a:lnTo>
                <a:lnTo>
                  <a:pt x="391807" y="225450"/>
                </a:lnTo>
                <a:lnTo>
                  <a:pt x="385381" y="272097"/>
                </a:lnTo>
                <a:lnTo>
                  <a:pt x="367258" y="314083"/>
                </a:lnTo>
                <a:lnTo>
                  <a:pt x="339191" y="349732"/>
                </a:lnTo>
                <a:lnTo>
                  <a:pt x="302907" y="377304"/>
                </a:lnTo>
                <a:lnTo>
                  <a:pt x="260172" y="395109"/>
                </a:lnTo>
                <a:lnTo>
                  <a:pt x="212699" y="401421"/>
                </a:lnTo>
                <a:lnTo>
                  <a:pt x="165227" y="395109"/>
                </a:lnTo>
                <a:lnTo>
                  <a:pt x="122478" y="377304"/>
                </a:lnTo>
                <a:lnTo>
                  <a:pt x="86194" y="349732"/>
                </a:lnTo>
                <a:lnTo>
                  <a:pt x="58127" y="314083"/>
                </a:lnTo>
                <a:lnTo>
                  <a:pt x="40017" y="272097"/>
                </a:lnTo>
                <a:lnTo>
                  <a:pt x="33591" y="225450"/>
                </a:lnTo>
                <a:lnTo>
                  <a:pt x="40017" y="178816"/>
                </a:lnTo>
                <a:lnTo>
                  <a:pt x="58127" y="136817"/>
                </a:lnTo>
                <a:lnTo>
                  <a:pt x="86194" y="101180"/>
                </a:lnTo>
                <a:lnTo>
                  <a:pt x="122478" y="73596"/>
                </a:lnTo>
                <a:lnTo>
                  <a:pt x="165227" y="55803"/>
                </a:lnTo>
                <a:lnTo>
                  <a:pt x="212699" y="49491"/>
                </a:lnTo>
                <a:lnTo>
                  <a:pt x="237109" y="51117"/>
                </a:lnTo>
                <a:lnTo>
                  <a:pt x="260616" y="55880"/>
                </a:lnTo>
                <a:lnTo>
                  <a:pt x="282981" y="63639"/>
                </a:lnTo>
                <a:lnTo>
                  <a:pt x="303923" y="74231"/>
                </a:lnTo>
                <a:lnTo>
                  <a:pt x="302806" y="63233"/>
                </a:lnTo>
                <a:lnTo>
                  <a:pt x="301129" y="52235"/>
                </a:lnTo>
                <a:lnTo>
                  <a:pt x="312889" y="40690"/>
                </a:lnTo>
                <a:lnTo>
                  <a:pt x="289598" y="30416"/>
                </a:lnTo>
                <a:lnTo>
                  <a:pt x="265099" y="22821"/>
                </a:lnTo>
                <a:lnTo>
                  <a:pt x="239445" y="18110"/>
                </a:lnTo>
                <a:lnTo>
                  <a:pt x="212699" y="16497"/>
                </a:lnTo>
                <a:lnTo>
                  <a:pt x="163906" y="22009"/>
                </a:lnTo>
                <a:lnTo>
                  <a:pt x="119126" y="37719"/>
                </a:lnTo>
                <a:lnTo>
                  <a:pt x="79641" y="62382"/>
                </a:lnTo>
                <a:lnTo>
                  <a:pt x="46710" y="94729"/>
                </a:lnTo>
                <a:lnTo>
                  <a:pt x="21602" y="133527"/>
                </a:lnTo>
                <a:lnTo>
                  <a:pt x="5613" y="177520"/>
                </a:lnTo>
                <a:lnTo>
                  <a:pt x="0" y="225450"/>
                </a:lnTo>
                <a:lnTo>
                  <a:pt x="5613" y="273392"/>
                </a:lnTo>
                <a:lnTo>
                  <a:pt x="21602" y="317385"/>
                </a:lnTo>
                <a:lnTo>
                  <a:pt x="46710" y="356184"/>
                </a:lnTo>
                <a:lnTo>
                  <a:pt x="79641" y="388531"/>
                </a:lnTo>
                <a:lnTo>
                  <a:pt x="119126" y="413181"/>
                </a:lnTo>
                <a:lnTo>
                  <a:pt x="163906" y="428904"/>
                </a:lnTo>
                <a:lnTo>
                  <a:pt x="212699" y="434416"/>
                </a:lnTo>
                <a:lnTo>
                  <a:pt x="261493" y="428904"/>
                </a:lnTo>
                <a:lnTo>
                  <a:pt x="306260" y="413181"/>
                </a:lnTo>
                <a:lnTo>
                  <a:pt x="345757" y="388531"/>
                </a:lnTo>
                <a:lnTo>
                  <a:pt x="378688" y="356184"/>
                </a:lnTo>
                <a:lnTo>
                  <a:pt x="403783" y="317385"/>
                </a:lnTo>
                <a:lnTo>
                  <a:pt x="419773" y="273392"/>
                </a:lnTo>
                <a:lnTo>
                  <a:pt x="425386" y="225450"/>
                </a:lnTo>
                <a:close/>
              </a:path>
              <a:path w="442595" h="434975">
                <a:moveTo>
                  <a:pt x="442175" y="54991"/>
                </a:moveTo>
                <a:lnTo>
                  <a:pt x="391807" y="49491"/>
                </a:lnTo>
                <a:lnTo>
                  <a:pt x="386207" y="0"/>
                </a:lnTo>
                <a:lnTo>
                  <a:pt x="324637" y="60490"/>
                </a:lnTo>
                <a:lnTo>
                  <a:pt x="328002" y="89077"/>
                </a:lnTo>
                <a:lnTo>
                  <a:pt x="238442" y="177063"/>
                </a:lnTo>
                <a:lnTo>
                  <a:pt x="232359" y="174409"/>
                </a:lnTo>
                <a:lnTo>
                  <a:pt x="225920" y="172326"/>
                </a:lnTo>
                <a:lnTo>
                  <a:pt x="219163" y="170954"/>
                </a:lnTo>
                <a:lnTo>
                  <a:pt x="212140" y="170459"/>
                </a:lnTo>
                <a:lnTo>
                  <a:pt x="190398" y="174802"/>
                </a:lnTo>
                <a:lnTo>
                  <a:pt x="172605" y="186613"/>
                </a:lnTo>
                <a:lnTo>
                  <a:pt x="160578" y="204101"/>
                </a:lnTo>
                <a:lnTo>
                  <a:pt x="156159" y="225450"/>
                </a:lnTo>
                <a:lnTo>
                  <a:pt x="160578" y="246811"/>
                </a:lnTo>
                <a:lnTo>
                  <a:pt x="172605" y="264287"/>
                </a:lnTo>
                <a:lnTo>
                  <a:pt x="190398" y="276110"/>
                </a:lnTo>
                <a:lnTo>
                  <a:pt x="212140" y="280441"/>
                </a:lnTo>
                <a:lnTo>
                  <a:pt x="233870" y="276110"/>
                </a:lnTo>
                <a:lnTo>
                  <a:pt x="251663" y="264287"/>
                </a:lnTo>
                <a:lnTo>
                  <a:pt x="263690" y="246811"/>
                </a:lnTo>
                <a:lnTo>
                  <a:pt x="268109" y="225450"/>
                </a:lnTo>
                <a:lnTo>
                  <a:pt x="267690" y="218643"/>
                </a:lnTo>
                <a:lnTo>
                  <a:pt x="266496" y="212191"/>
                </a:lnTo>
                <a:lnTo>
                  <a:pt x="264566" y="206044"/>
                </a:lnTo>
                <a:lnTo>
                  <a:pt x="261950" y="200164"/>
                </a:lnTo>
                <a:lnTo>
                  <a:pt x="351510" y="112179"/>
                </a:lnTo>
                <a:lnTo>
                  <a:pt x="380606" y="115481"/>
                </a:lnTo>
                <a:lnTo>
                  <a:pt x="442175" y="54991"/>
                </a:lnTo>
                <a:close/>
              </a:path>
            </a:pathLst>
          </a:custGeom>
          <a:solidFill>
            <a:srgbClr val="A1C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72263" y="3360965"/>
            <a:ext cx="448309" cy="440690"/>
          </a:xfrm>
          <a:custGeom>
            <a:avLst/>
            <a:gdLst/>
            <a:ahLst/>
            <a:cxnLst/>
            <a:rect l="l" t="t" r="r" b="b"/>
            <a:pathLst>
              <a:path w="448309" h="440689">
                <a:moveTo>
                  <a:pt x="447776" y="187553"/>
                </a:moveTo>
                <a:lnTo>
                  <a:pt x="257467" y="187553"/>
                </a:lnTo>
                <a:lnTo>
                  <a:pt x="257467" y="0"/>
                </a:lnTo>
                <a:lnTo>
                  <a:pt x="190296" y="0"/>
                </a:lnTo>
                <a:lnTo>
                  <a:pt x="190296" y="187553"/>
                </a:lnTo>
                <a:lnTo>
                  <a:pt x="0" y="187553"/>
                </a:lnTo>
                <a:lnTo>
                  <a:pt x="0" y="253009"/>
                </a:lnTo>
                <a:lnTo>
                  <a:pt x="190296" y="253009"/>
                </a:lnTo>
                <a:lnTo>
                  <a:pt x="190296" y="440563"/>
                </a:lnTo>
                <a:lnTo>
                  <a:pt x="257467" y="440563"/>
                </a:lnTo>
                <a:lnTo>
                  <a:pt x="257467" y="253009"/>
                </a:lnTo>
                <a:lnTo>
                  <a:pt x="447776" y="253009"/>
                </a:lnTo>
                <a:lnTo>
                  <a:pt x="447776" y="187553"/>
                </a:lnTo>
                <a:close/>
              </a:path>
            </a:pathLst>
          </a:custGeom>
          <a:solidFill>
            <a:srgbClr val="4294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80112" y="3339514"/>
            <a:ext cx="242570" cy="484505"/>
          </a:xfrm>
          <a:custGeom>
            <a:avLst/>
            <a:gdLst/>
            <a:ahLst/>
            <a:cxnLst/>
            <a:rect l="l" t="t" r="r" b="b"/>
            <a:pathLst>
              <a:path w="242570" h="484504">
                <a:moveTo>
                  <a:pt x="32993" y="0"/>
                </a:moveTo>
                <a:lnTo>
                  <a:pt x="0" y="0"/>
                </a:lnTo>
                <a:lnTo>
                  <a:pt x="7225" y="41714"/>
                </a:lnTo>
                <a:lnTo>
                  <a:pt x="26463" y="74304"/>
                </a:lnTo>
                <a:lnTo>
                  <a:pt x="54052" y="99986"/>
                </a:lnTo>
                <a:lnTo>
                  <a:pt x="86333" y="120976"/>
                </a:lnTo>
                <a:lnTo>
                  <a:pt x="54052" y="141735"/>
                </a:lnTo>
                <a:lnTo>
                  <a:pt x="26463" y="167442"/>
                </a:lnTo>
                <a:lnTo>
                  <a:pt x="7226" y="200161"/>
                </a:lnTo>
                <a:lnTo>
                  <a:pt x="0" y="241953"/>
                </a:lnTo>
                <a:lnTo>
                  <a:pt x="7226" y="284062"/>
                </a:lnTo>
                <a:lnTo>
                  <a:pt x="26464" y="316944"/>
                </a:lnTo>
                <a:lnTo>
                  <a:pt x="54053" y="342712"/>
                </a:lnTo>
                <a:lnTo>
                  <a:pt x="86333" y="363479"/>
                </a:lnTo>
                <a:lnTo>
                  <a:pt x="54053" y="384152"/>
                </a:lnTo>
                <a:lnTo>
                  <a:pt x="26464" y="409670"/>
                </a:lnTo>
                <a:lnTo>
                  <a:pt x="7226" y="442200"/>
                </a:lnTo>
                <a:lnTo>
                  <a:pt x="0" y="483906"/>
                </a:lnTo>
                <a:lnTo>
                  <a:pt x="32994" y="483906"/>
                </a:lnTo>
                <a:lnTo>
                  <a:pt x="33294" y="476362"/>
                </a:lnTo>
                <a:lnTo>
                  <a:pt x="34162" y="469334"/>
                </a:lnTo>
                <a:lnTo>
                  <a:pt x="35546" y="462718"/>
                </a:lnTo>
                <a:lnTo>
                  <a:pt x="37393" y="456411"/>
                </a:lnTo>
                <a:lnTo>
                  <a:pt x="237189" y="456411"/>
                </a:lnTo>
                <a:lnTo>
                  <a:pt x="234727" y="442200"/>
                </a:lnTo>
                <a:lnTo>
                  <a:pt x="223620" y="423418"/>
                </a:lnTo>
                <a:lnTo>
                  <a:pt x="58839" y="423417"/>
                </a:lnTo>
                <a:lnTo>
                  <a:pt x="71873" y="412024"/>
                </a:lnTo>
                <a:lnTo>
                  <a:pt x="86814" y="401559"/>
                </a:lnTo>
                <a:lnTo>
                  <a:pt x="103303" y="391713"/>
                </a:lnTo>
                <a:lnTo>
                  <a:pt x="120977" y="382175"/>
                </a:lnTo>
                <a:lnTo>
                  <a:pt x="184814" y="382176"/>
                </a:lnTo>
                <a:lnTo>
                  <a:pt x="155620" y="363479"/>
                </a:lnTo>
                <a:lnTo>
                  <a:pt x="184682" y="344783"/>
                </a:lnTo>
                <a:lnTo>
                  <a:pt x="120976" y="344783"/>
                </a:lnTo>
                <a:lnTo>
                  <a:pt x="102899" y="334919"/>
                </a:lnTo>
                <a:lnTo>
                  <a:pt x="86058" y="324849"/>
                </a:lnTo>
                <a:lnTo>
                  <a:pt x="70867" y="314160"/>
                </a:lnTo>
                <a:lnTo>
                  <a:pt x="57739" y="302441"/>
                </a:lnTo>
                <a:lnTo>
                  <a:pt x="223975" y="302441"/>
                </a:lnTo>
                <a:lnTo>
                  <a:pt x="234727" y="284063"/>
                </a:lnTo>
                <a:lnTo>
                  <a:pt x="237235" y="269447"/>
                </a:lnTo>
                <a:lnTo>
                  <a:pt x="37393" y="269447"/>
                </a:lnTo>
                <a:lnTo>
                  <a:pt x="35545" y="263063"/>
                </a:lnTo>
                <a:lnTo>
                  <a:pt x="34162" y="256319"/>
                </a:lnTo>
                <a:lnTo>
                  <a:pt x="33294" y="249264"/>
                </a:lnTo>
                <a:lnTo>
                  <a:pt x="32993" y="241953"/>
                </a:lnTo>
                <a:lnTo>
                  <a:pt x="33294" y="234641"/>
                </a:lnTo>
                <a:lnTo>
                  <a:pt x="34162" y="227587"/>
                </a:lnTo>
                <a:lnTo>
                  <a:pt x="35545" y="220842"/>
                </a:lnTo>
                <a:lnTo>
                  <a:pt x="37393" y="214458"/>
                </a:lnTo>
                <a:lnTo>
                  <a:pt x="237199" y="214458"/>
                </a:lnTo>
                <a:lnTo>
                  <a:pt x="234727" y="200161"/>
                </a:lnTo>
                <a:lnTo>
                  <a:pt x="223734" y="181464"/>
                </a:lnTo>
                <a:lnTo>
                  <a:pt x="58288" y="181464"/>
                </a:lnTo>
                <a:lnTo>
                  <a:pt x="71409" y="169985"/>
                </a:lnTo>
                <a:lnTo>
                  <a:pt x="86539" y="159331"/>
                </a:lnTo>
                <a:lnTo>
                  <a:pt x="103216" y="149296"/>
                </a:lnTo>
                <a:lnTo>
                  <a:pt x="120976" y="139672"/>
                </a:lnTo>
                <a:lnTo>
                  <a:pt x="184693" y="139673"/>
                </a:lnTo>
                <a:lnTo>
                  <a:pt x="155619" y="120976"/>
                </a:lnTo>
                <a:lnTo>
                  <a:pt x="184372" y="102280"/>
                </a:lnTo>
                <a:lnTo>
                  <a:pt x="120426" y="102280"/>
                </a:lnTo>
                <a:lnTo>
                  <a:pt x="102984" y="92425"/>
                </a:lnTo>
                <a:lnTo>
                  <a:pt x="86470" y="82415"/>
                </a:lnTo>
                <a:lnTo>
                  <a:pt x="71400" y="71890"/>
                </a:lnTo>
                <a:lnTo>
                  <a:pt x="58288" y="60488"/>
                </a:lnTo>
                <a:lnTo>
                  <a:pt x="223645" y="60488"/>
                </a:lnTo>
                <a:lnTo>
                  <a:pt x="234727" y="41714"/>
                </a:lnTo>
                <a:lnTo>
                  <a:pt x="237190" y="27494"/>
                </a:lnTo>
                <a:lnTo>
                  <a:pt x="37392" y="27494"/>
                </a:lnTo>
                <a:lnTo>
                  <a:pt x="35545" y="21110"/>
                </a:lnTo>
                <a:lnTo>
                  <a:pt x="34162" y="14365"/>
                </a:lnTo>
                <a:lnTo>
                  <a:pt x="33294" y="7311"/>
                </a:lnTo>
                <a:lnTo>
                  <a:pt x="32993" y="0"/>
                </a:lnTo>
                <a:close/>
              </a:path>
              <a:path w="242570" h="484504">
                <a:moveTo>
                  <a:pt x="237189" y="456411"/>
                </a:moveTo>
                <a:lnTo>
                  <a:pt x="204560" y="456411"/>
                </a:lnTo>
                <a:lnTo>
                  <a:pt x="206408" y="462718"/>
                </a:lnTo>
                <a:lnTo>
                  <a:pt x="207791" y="469334"/>
                </a:lnTo>
                <a:lnTo>
                  <a:pt x="208659" y="476362"/>
                </a:lnTo>
                <a:lnTo>
                  <a:pt x="208960" y="483906"/>
                </a:lnTo>
                <a:lnTo>
                  <a:pt x="241953" y="483906"/>
                </a:lnTo>
                <a:lnTo>
                  <a:pt x="237189" y="456411"/>
                </a:lnTo>
                <a:close/>
              </a:path>
              <a:path w="242570" h="484504">
                <a:moveTo>
                  <a:pt x="184814" y="382176"/>
                </a:moveTo>
                <a:lnTo>
                  <a:pt x="120977" y="382175"/>
                </a:lnTo>
                <a:lnTo>
                  <a:pt x="138650" y="391713"/>
                </a:lnTo>
                <a:lnTo>
                  <a:pt x="155139" y="401559"/>
                </a:lnTo>
                <a:lnTo>
                  <a:pt x="170080" y="412024"/>
                </a:lnTo>
                <a:lnTo>
                  <a:pt x="183115" y="423418"/>
                </a:lnTo>
                <a:lnTo>
                  <a:pt x="223620" y="423418"/>
                </a:lnTo>
                <a:lnTo>
                  <a:pt x="215489" y="409670"/>
                </a:lnTo>
                <a:lnTo>
                  <a:pt x="187900" y="384152"/>
                </a:lnTo>
                <a:lnTo>
                  <a:pt x="184814" y="382176"/>
                </a:lnTo>
                <a:close/>
              </a:path>
              <a:path w="242570" h="484504">
                <a:moveTo>
                  <a:pt x="223975" y="302441"/>
                </a:moveTo>
                <a:lnTo>
                  <a:pt x="184214" y="302441"/>
                </a:lnTo>
                <a:lnTo>
                  <a:pt x="171085" y="314161"/>
                </a:lnTo>
                <a:lnTo>
                  <a:pt x="155895" y="324849"/>
                </a:lnTo>
                <a:lnTo>
                  <a:pt x="139054" y="334919"/>
                </a:lnTo>
                <a:lnTo>
                  <a:pt x="120976" y="344783"/>
                </a:lnTo>
                <a:lnTo>
                  <a:pt x="184682" y="344783"/>
                </a:lnTo>
                <a:lnTo>
                  <a:pt x="187900" y="342712"/>
                </a:lnTo>
                <a:lnTo>
                  <a:pt x="215489" y="316944"/>
                </a:lnTo>
                <a:lnTo>
                  <a:pt x="223975" y="302441"/>
                </a:lnTo>
                <a:close/>
              </a:path>
              <a:path w="242570" h="484504">
                <a:moveTo>
                  <a:pt x="237199" y="214458"/>
                </a:moveTo>
                <a:lnTo>
                  <a:pt x="205110" y="214458"/>
                </a:lnTo>
                <a:lnTo>
                  <a:pt x="206957" y="220842"/>
                </a:lnTo>
                <a:lnTo>
                  <a:pt x="208341" y="227587"/>
                </a:lnTo>
                <a:lnTo>
                  <a:pt x="209208" y="234641"/>
                </a:lnTo>
                <a:lnTo>
                  <a:pt x="209509" y="241953"/>
                </a:lnTo>
                <a:lnTo>
                  <a:pt x="209208" y="249265"/>
                </a:lnTo>
                <a:lnTo>
                  <a:pt x="208341" y="256319"/>
                </a:lnTo>
                <a:lnTo>
                  <a:pt x="206957" y="263063"/>
                </a:lnTo>
                <a:lnTo>
                  <a:pt x="205110" y="269447"/>
                </a:lnTo>
                <a:lnTo>
                  <a:pt x="237235" y="269447"/>
                </a:lnTo>
                <a:lnTo>
                  <a:pt x="241953" y="241953"/>
                </a:lnTo>
                <a:lnTo>
                  <a:pt x="237199" y="214458"/>
                </a:lnTo>
                <a:close/>
              </a:path>
              <a:path w="242570" h="484504">
                <a:moveTo>
                  <a:pt x="184693" y="139673"/>
                </a:moveTo>
                <a:lnTo>
                  <a:pt x="120976" y="139672"/>
                </a:lnTo>
                <a:lnTo>
                  <a:pt x="138736" y="149528"/>
                </a:lnTo>
                <a:lnTo>
                  <a:pt x="155413" y="159537"/>
                </a:lnTo>
                <a:lnTo>
                  <a:pt x="170544" y="170063"/>
                </a:lnTo>
                <a:lnTo>
                  <a:pt x="183664" y="181464"/>
                </a:lnTo>
                <a:lnTo>
                  <a:pt x="223734" y="181464"/>
                </a:lnTo>
                <a:lnTo>
                  <a:pt x="215489" y="167442"/>
                </a:lnTo>
                <a:lnTo>
                  <a:pt x="187900" y="141735"/>
                </a:lnTo>
                <a:lnTo>
                  <a:pt x="184693" y="139673"/>
                </a:lnTo>
                <a:close/>
              </a:path>
              <a:path w="242570" h="484504">
                <a:moveTo>
                  <a:pt x="223645" y="60488"/>
                </a:moveTo>
                <a:lnTo>
                  <a:pt x="183114" y="60488"/>
                </a:lnTo>
                <a:lnTo>
                  <a:pt x="169994" y="71890"/>
                </a:lnTo>
                <a:lnTo>
                  <a:pt x="154863" y="82415"/>
                </a:lnTo>
                <a:lnTo>
                  <a:pt x="138186" y="92425"/>
                </a:lnTo>
                <a:lnTo>
                  <a:pt x="120426" y="102280"/>
                </a:lnTo>
                <a:lnTo>
                  <a:pt x="184372" y="102280"/>
                </a:lnTo>
                <a:lnTo>
                  <a:pt x="187900" y="99986"/>
                </a:lnTo>
                <a:lnTo>
                  <a:pt x="215489" y="74304"/>
                </a:lnTo>
                <a:lnTo>
                  <a:pt x="223645" y="60488"/>
                </a:lnTo>
                <a:close/>
              </a:path>
              <a:path w="242570" h="484504">
                <a:moveTo>
                  <a:pt x="241953" y="0"/>
                </a:moveTo>
                <a:lnTo>
                  <a:pt x="208959" y="0"/>
                </a:lnTo>
                <a:lnTo>
                  <a:pt x="208658" y="7311"/>
                </a:lnTo>
                <a:lnTo>
                  <a:pt x="207790" y="14366"/>
                </a:lnTo>
                <a:lnTo>
                  <a:pt x="206407" y="21110"/>
                </a:lnTo>
                <a:lnTo>
                  <a:pt x="204560" y="27494"/>
                </a:lnTo>
                <a:lnTo>
                  <a:pt x="237190" y="27494"/>
                </a:lnTo>
                <a:lnTo>
                  <a:pt x="241953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82138" y="3389896"/>
            <a:ext cx="438784" cy="373380"/>
          </a:xfrm>
          <a:custGeom>
            <a:avLst/>
            <a:gdLst/>
            <a:ahLst/>
            <a:cxnLst/>
            <a:rect l="l" t="t" r="r" b="b"/>
            <a:pathLst>
              <a:path w="438784" h="373379">
                <a:moveTo>
                  <a:pt x="283324" y="109093"/>
                </a:moveTo>
                <a:lnTo>
                  <a:pt x="219189" y="0"/>
                </a:lnTo>
                <a:lnTo>
                  <a:pt x="155092" y="109093"/>
                </a:lnTo>
                <a:lnTo>
                  <a:pt x="283324" y="109093"/>
                </a:lnTo>
                <a:close/>
              </a:path>
              <a:path w="438784" h="373379">
                <a:moveTo>
                  <a:pt x="334987" y="197078"/>
                </a:moveTo>
                <a:lnTo>
                  <a:pt x="296252" y="131089"/>
                </a:lnTo>
                <a:lnTo>
                  <a:pt x="142163" y="131089"/>
                </a:lnTo>
                <a:lnTo>
                  <a:pt x="103428" y="197078"/>
                </a:lnTo>
                <a:lnTo>
                  <a:pt x="334987" y="197078"/>
                </a:lnTo>
                <a:close/>
              </a:path>
              <a:path w="438784" h="373379">
                <a:moveTo>
                  <a:pt x="386702" y="285064"/>
                </a:moveTo>
                <a:lnTo>
                  <a:pt x="347916" y="219075"/>
                </a:lnTo>
                <a:lnTo>
                  <a:pt x="90500" y="219075"/>
                </a:lnTo>
                <a:lnTo>
                  <a:pt x="51714" y="285064"/>
                </a:lnTo>
                <a:lnTo>
                  <a:pt x="386702" y="285064"/>
                </a:lnTo>
                <a:close/>
              </a:path>
              <a:path w="438784" h="373379">
                <a:moveTo>
                  <a:pt x="438429" y="373037"/>
                </a:moveTo>
                <a:lnTo>
                  <a:pt x="399630" y="307060"/>
                </a:lnTo>
                <a:lnTo>
                  <a:pt x="38785" y="307060"/>
                </a:lnTo>
                <a:lnTo>
                  <a:pt x="0" y="373037"/>
                </a:lnTo>
                <a:lnTo>
                  <a:pt x="438429" y="373037"/>
                </a:lnTo>
                <a:close/>
              </a:path>
            </a:pathLst>
          </a:custGeom>
          <a:solidFill>
            <a:srgbClr val="45CA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56354" y="3378009"/>
            <a:ext cx="511175" cy="407034"/>
          </a:xfrm>
          <a:custGeom>
            <a:avLst/>
            <a:gdLst/>
            <a:ahLst/>
            <a:cxnLst/>
            <a:rect l="l" t="t" r="r" b="b"/>
            <a:pathLst>
              <a:path w="511175" h="407035">
                <a:moveTo>
                  <a:pt x="439369" y="116586"/>
                </a:moveTo>
                <a:lnTo>
                  <a:pt x="415569" y="77851"/>
                </a:lnTo>
                <a:lnTo>
                  <a:pt x="383984" y="45618"/>
                </a:lnTo>
                <a:lnTo>
                  <a:pt x="345935" y="21082"/>
                </a:lnTo>
                <a:lnTo>
                  <a:pt x="302729" y="5473"/>
                </a:lnTo>
                <a:lnTo>
                  <a:pt x="255701" y="0"/>
                </a:lnTo>
                <a:lnTo>
                  <a:pt x="210121" y="5130"/>
                </a:lnTo>
                <a:lnTo>
                  <a:pt x="168148" y="19761"/>
                </a:lnTo>
                <a:lnTo>
                  <a:pt x="130949" y="42760"/>
                </a:lnTo>
                <a:lnTo>
                  <a:pt x="99656" y="72999"/>
                </a:lnTo>
                <a:lnTo>
                  <a:pt x="75425" y="109347"/>
                </a:lnTo>
                <a:lnTo>
                  <a:pt x="59385" y="150672"/>
                </a:lnTo>
                <a:lnTo>
                  <a:pt x="0" y="150672"/>
                </a:lnTo>
                <a:lnTo>
                  <a:pt x="105587" y="256260"/>
                </a:lnTo>
                <a:lnTo>
                  <a:pt x="211162" y="150672"/>
                </a:lnTo>
                <a:lnTo>
                  <a:pt x="152323" y="150672"/>
                </a:lnTo>
                <a:lnTo>
                  <a:pt x="170256" y="125018"/>
                </a:lnTo>
                <a:lnTo>
                  <a:pt x="194322" y="105029"/>
                </a:lnTo>
                <a:lnTo>
                  <a:pt x="223227" y="92062"/>
                </a:lnTo>
                <a:lnTo>
                  <a:pt x="255701" y="87439"/>
                </a:lnTo>
                <a:lnTo>
                  <a:pt x="277075" y="89433"/>
                </a:lnTo>
                <a:lnTo>
                  <a:pt x="297218" y="95199"/>
                </a:lnTo>
                <a:lnTo>
                  <a:pt x="315709" y="104368"/>
                </a:lnTo>
                <a:lnTo>
                  <a:pt x="332143" y="116586"/>
                </a:lnTo>
                <a:lnTo>
                  <a:pt x="439369" y="116586"/>
                </a:lnTo>
                <a:close/>
              </a:path>
              <a:path w="511175" h="407035">
                <a:moveTo>
                  <a:pt x="510857" y="256260"/>
                </a:moveTo>
                <a:lnTo>
                  <a:pt x="405269" y="150672"/>
                </a:lnTo>
                <a:lnTo>
                  <a:pt x="299694" y="256260"/>
                </a:lnTo>
                <a:lnTo>
                  <a:pt x="359079" y="256260"/>
                </a:lnTo>
                <a:lnTo>
                  <a:pt x="341147" y="281914"/>
                </a:lnTo>
                <a:lnTo>
                  <a:pt x="317080" y="301891"/>
                </a:lnTo>
                <a:lnTo>
                  <a:pt x="288175" y="314871"/>
                </a:lnTo>
                <a:lnTo>
                  <a:pt x="255701" y="319493"/>
                </a:lnTo>
                <a:lnTo>
                  <a:pt x="234327" y="317487"/>
                </a:lnTo>
                <a:lnTo>
                  <a:pt x="214185" y="311721"/>
                </a:lnTo>
                <a:lnTo>
                  <a:pt x="195694" y="302552"/>
                </a:lnTo>
                <a:lnTo>
                  <a:pt x="179273" y="290347"/>
                </a:lnTo>
                <a:lnTo>
                  <a:pt x="71488" y="290347"/>
                </a:lnTo>
                <a:lnTo>
                  <a:pt x="95504" y="329082"/>
                </a:lnTo>
                <a:lnTo>
                  <a:pt x="127152" y="361315"/>
                </a:lnTo>
                <a:lnTo>
                  <a:pt x="165201" y="385838"/>
                </a:lnTo>
                <a:lnTo>
                  <a:pt x="208457" y="401447"/>
                </a:lnTo>
                <a:lnTo>
                  <a:pt x="255701" y="406920"/>
                </a:lnTo>
                <a:lnTo>
                  <a:pt x="301294" y="401802"/>
                </a:lnTo>
                <a:lnTo>
                  <a:pt x="343255" y="387172"/>
                </a:lnTo>
                <a:lnTo>
                  <a:pt x="380466" y="364172"/>
                </a:lnTo>
                <a:lnTo>
                  <a:pt x="411746" y="333933"/>
                </a:lnTo>
                <a:lnTo>
                  <a:pt x="435978" y="297586"/>
                </a:lnTo>
                <a:lnTo>
                  <a:pt x="452018" y="256260"/>
                </a:lnTo>
                <a:lnTo>
                  <a:pt x="510857" y="25626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161030"/>
            <a:ext cx="203771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35" dirty="0">
                <a:solidFill>
                  <a:srgbClr val="1A315F"/>
                </a:solidFill>
              </a:rPr>
              <a:t>LIMITATIONS</a:t>
            </a:r>
            <a:endParaRPr sz="2750"/>
          </a:p>
        </p:txBody>
      </p:sp>
      <p:sp>
        <p:nvSpPr>
          <p:cNvPr id="3" name="object 3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A31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59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248150" y="723900"/>
            <a:ext cx="7496175" cy="5676900"/>
            <a:chOff x="4248150" y="723900"/>
            <a:chExt cx="7496175" cy="5676900"/>
          </a:xfrm>
        </p:grpSpPr>
        <p:sp>
          <p:nvSpPr>
            <p:cNvPr id="7" name="object 7"/>
            <p:cNvSpPr/>
            <p:nvPr/>
          </p:nvSpPr>
          <p:spPr>
            <a:xfrm>
              <a:off x="4248150" y="723900"/>
              <a:ext cx="7496175" cy="5676900"/>
            </a:xfrm>
            <a:custGeom>
              <a:avLst/>
              <a:gdLst/>
              <a:ahLst/>
              <a:cxnLst/>
              <a:rect l="l" t="t" r="r" b="b"/>
              <a:pathLst>
                <a:path w="7496175" h="5676900">
                  <a:moveTo>
                    <a:pt x="7496175" y="0"/>
                  </a:moveTo>
                  <a:lnTo>
                    <a:pt x="0" y="0"/>
                  </a:lnTo>
                  <a:lnTo>
                    <a:pt x="0" y="5676900"/>
                  </a:lnTo>
                  <a:lnTo>
                    <a:pt x="7496175" y="5676900"/>
                  </a:lnTo>
                  <a:lnTo>
                    <a:pt x="7496175" y="0"/>
                  </a:lnTo>
                  <a:close/>
                </a:path>
              </a:pathLst>
            </a:custGeom>
            <a:solidFill>
              <a:srgbClr val="1A31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0575" y="1038225"/>
              <a:ext cx="7010400" cy="990600"/>
            </a:xfrm>
            <a:custGeom>
              <a:avLst/>
              <a:gdLst/>
              <a:ahLst/>
              <a:cxnLst/>
              <a:rect l="l" t="t" r="r" b="b"/>
              <a:pathLst>
                <a:path w="7010400" h="990600">
                  <a:moveTo>
                    <a:pt x="6911340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891539"/>
                  </a:lnTo>
                  <a:lnTo>
                    <a:pt x="7780" y="930110"/>
                  </a:lnTo>
                  <a:lnTo>
                    <a:pt x="29003" y="961596"/>
                  </a:lnTo>
                  <a:lnTo>
                    <a:pt x="60489" y="982819"/>
                  </a:lnTo>
                  <a:lnTo>
                    <a:pt x="99060" y="990600"/>
                  </a:lnTo>
                  <a:lnTo>
                    <a:pt x="6911340" y="990600"/>
                  </a:lnTo>
                  <a:lnTo>
                    <a:pt x="6949910" y="982819"/>
                  </a:lnTo>
                  <a:lnTo>
                    <a:pt x="6981396" y="961596"/>
                  </a:lnTo>
                  <a:lnTo>
                    <a:pt x="7002619" y="930110"/>
                  </a:lnTo>
                  <a:lnTo>
                    <a:pt x="7010400" y="891539"/>
                  </a:lnTo>
                  <a:lnTo>
                    <a:pt x="7010400" y="99060"/>
                  </a:lnTo>
                  <a:lnTo>
                    <a:pt x="7002619" y="60489"/>
                  </a:lnTo>
                  <a:lnTo>
                    <a:pt x="6981396" y="29003"/>
                  </a:lnTo>
                  <a:lnTo>
                    <a:pt x="6949910" y="7780"/>
                  </a:lnTo>
                  <a:lnTo>
                    <a:pt x="6911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3487" y="1381772"/>
              <a:ext cx="448309" cy="313690"/>
            </a:xfrm>
            <a:custGeom>
              <a:avLst/>
              <a:gdLst/>
              <a:ahLst/>
              <a:cxnLst/>
              <a:rect l="l" t="t" r="r" b="b"/>
              <a:pathLst>
                <a:path w="448310" h="313689">
                  <a:moveTo>
                    <a:pt x="447776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0" y="100330"/>
                  </a:lnTo>
                  <a:lnTo>
                    <a:pt x="0" y="313690"/>
                  </a:lnTo>
                  <a:lnTo>
                    <a:pt x="447776" y="313690"/>
                  </a:lnTo>
                  <a:lnTo>
                    <a:pt x="447776" y="279730"/>
                  </a:lnTo>
                  <a:lnTo>
                    <a:pt x="447776" y="279400"/>
                  </a:lnTo>
                  <a:lnTo>
                    <a:pt x="447776" y="212559"/>
                  </a:lnTo>
                  <a:lnTo>
                    <a:pt x="414185" y="212559"/>
                  </a:lnTo>
                  <a:lnTo>
                    <a:pt x="414185" y="279400"/>
                  </a:lnTo>
                  <a:lnTo>
                    <a:pt x="302247" y="279400"/>
                  </a:lnTo>
                  <a:lnTo>
                    <a:pt x="302247" y="212559"/>
                  </a:lnTo>
                  <a:lnTo>
                    <a:pt x="279857" y="212559"/>
                  </a:lnTo>
                  <a:lnTo>
                    <a:pt x="279857" y="279400"/>
                  </a:lnTo>
                  <a:lnTo>
                    <a:pt x="167919" y="279400"/>
                  </a:lnTo>
                  <a:lnTo>
                    <a:pt x="167919" y="212559"/>
                  </a:lnTo>
                  <a:lnTo>
                    <a:pt x="145529" y="212559"/>
                  </a:lnTo>
                  <a:lnTo>
                    <a:pt x="145529" y="279400"/>
                  </a:lnTo>
                  <a:lnTo>
                    <a:pt x="33578" y="279400"/>
                  </a:lnTo>
                  <a:lnTo>
                    <a:pt x="33578" y="212090"/>
                  </a:lnTo>
                  <a:lnTo>
                    <a:pt x="447776" y="212090"/>
                  </a:lnTo>
                  <a:lnTo>
                    <a:pt x="447776" y="190500"/>
                  </a:lnTo>
                  <a:lnTo>
                    <a:pt x="33578" y="190500"/>
                  </a:lnTo>
                  <a:lnTo>
                    <a:pt x="33578" y="123190"/>
                  </a:lnTo>
                  <a:lnTo>
                    <a:pt x="145529" y="123190"/>
                  </a:lnTo>
                  <a:lnTo>
                    <a:pt x="145529" y="190169"/>
                  </a:lnTo>
                  <a:lnTo>
                    <a:pt x="167919" y="190169"/>
                  </a:lnTo>
                  <a:lnTo>
                    <a:pt x="167919" y="123190"/>
                  </a:lnTo>
                  <a:lnTo>
                    <a:pt x="279857" y="123190"/>
                  </a:lnTo>
                  <a:lnTo>
                    <a:pt x="279857" y="190169"/>
                  </a:lnTo>
                  <a:lnTo>
                    <a:pt x="302247" y="190169"/>
                  </a:lnTo>
                  <a:lnTo>
                    <a:pt x="302247" y="123190"/>
                  </a:lnTo>
                  <a:lnTo>
                    <a:pt x="414185" y="123190"/>
                  </a:lnTo>
                  <a:lnTo>
                    <a:pt x="414185" y="190169"/>
                  </a:lnTo>
                  <a:lnTo>
                    <a:pt x="447776" y="190169"/>
                  </a:lnTo>
                  <a:lnTo>
                    <a:pt x="447776" y="33451"/>
                  </a:lnTo>
                  <a:lnTo>
                    <a:pt x="414185" y="33451"/>
                  </a:lnTo>
                  <a:lnTo>
                    <a:pt x="414185" y="100330"/>
                  </a:lnTo>
                  <a:lnTo>
                    <a:pt x="302247" y="100330"/>
                  </a:lnTo>
                  <a:lnTo>
                    <a:pt x="302247" y="33451"/>
                  </a:lnTo>
                  <a:lnTo>
                    <a:pt x="279857" y="33451"/>
                  </a:lnTo>
                  <a:lnTo>
                    <a:pt x="279857" y="100330"/>
                  </a:lnTo>
                  <a:lnTo>
                    <a:pt x="167919" y="100330"/>
                  </a:lnTo>
                  <a:lnTo>
                    <a:pt x="167919" y="33451"/>
                  </a:lnTo>
                  <a:lnTo>
                    <a:pt x="145529" y="33451"/>
                  </a:lnTo>
                  <a:lnTo>
                    <a:pt x="145529" y="100330"/>
                  </a:lnTo>
                  <a:lnTo>
                    <a:pt x="33578" y="100330"/>
                  </a:lnTo>
                  <a:lnTo>
                    <a:pt x="33578" y="33020"/>
                  </a:lnTo>
                  <a:lnTo>
                    <a:pt x="447776" y="33020"/>
                  </a:lnTo>
                  <a:lnTo>
                    <a:pt x="447776" y="0"/>
                  </a:lnTo>
                  <a:close/>
                </a:path>
              </a:pathLst>
            </a:custGeom>
            <a:solidFill>
              <a:srgbClr val="459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0575" y="2276475"/>
              <a:ext cx="7010400" cy="990600"/>
            </a:xfrm>
            <a:custGeom>
              <a:avLst/>
              <a:gdLst/>
              <a:ahLst/>
              <a:cxnLst/>
              <a:rect l="l" t="t" r="r" b="b"/>
              <a:pathLst>
                <a:path w="7010400" h="990600">
                  <a:moveTo>
                    <a:pt x="6911340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891539"/>
                  </a:lnTo>
                  <a:lnTo>
                    <a:pt x="7780" y="930110"/>
                  </a:lnTo>
                  <a:lnTo>
                    <a:pt x="29003" y="961596"/>
                  </a:lnTo>
                  <a:lnTo>
                    <a:pt x="60489" y="982819"/>
                  </a:lnTo>
                  <a:lnTo>
                    <a:pt x="99060" y="990600"/>
                  </a:lnTo>
                  <a:lnTo>
                    <a:pt x="6911340" y="990600"/>
                  </a:lnTo>
                  <a:lnTo>
                    <a:pt x="6949910" y="982819"/>
                  </a:lnTo>
                  <a:lnTo>
                    <a:pt x="6981396" y="961596"/>
                  </a:lnTo>
                  <a:lnTo>
                    <a:pt x="7002619" y="930110"/>
                  </a:lnTo>
                  <a:lnTo>
                    <a:pt x="7010400" y="891539"/>
                  </a:lnTo>
                  <a:lnTo>
                    <a:pt x="7010400" y="99060"/>
                  </a:lnTo>
                  <a:lnTo>
                    <a:pt x="7002619" y="60489"/>
                  </a:lnTo>
                  <a:lnTo>
                    <a:pt x="6981396" y="29003"/>
                  </a:lnTo>
                  <a:lnTo>
                    <a:pt x="6949910" y="7780"/>
                  </a:lnTo>
                  <a:lnTo>
                    <a:pt x="6911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35097" y="2541524"/>
              <a:ext cx="465455" cy="476250"/>
            </a:xfrm>
            <a:custGeom>
              <a:avLst/>
              <a:gdLst/>
              <a:ahLst/>
              <a:cxnLst/>
              <a:rect l="l" t="t" r="r" b="b"/>
              <a:pathLst>
                <a:path w="465454" h="476250">
                  <a:moveTo>
                    <a:pt x="159409" y="311202"/>
                  </a:moveTo>
                  <a:lnTo>
                    <a:pt x="104107" y="311202"/>
                  </a:lnTo>
                  <a:lnTo>
                    <a:pt x="128953" y="324556"/>
                  </a:lnTo>
                  <a:lnTo>
                    <a:pt x="157630" y="344994"/>
                  </a:lnTo>
                  <a:lnTo>
                    <a:pt x="181794" y="370785"/>
                  </a:lnTo>
                  <a:lnTo>
                    <a:pt x="193102" y="400196"/>
                  </a:lnTo>
                  <a:lnTo>
                    <a:pt x="190910" y="452250"/>
                  </a:lnTo>
                  <a:lnTo>
                    <a:pt x="190863" y="456168"/>
                  </a:lnTo>
                  <a:lnTo>
                    <a:pt x="189743" y="458967"/>
                  </a:lnTo>
                  <a:lnTo>
                    <a:pt x="182467" y="466243"/>
                  </a:lnTo>
                  <a:lnTo>
                    <a:pt x="179109" y="470161"/>
                  </a:lnTo>
                  <a:lnTo>
                    <a:pt x="181348" y="475758"/>
                  </a:lnTo>
                  <a:lnTo>
                    <a:pt x="252432" y="475758"/>
                  </a:lnTo>
                  <a:lnTo>
                    <a:pt x="254670" y="471280"/>
                  </a:lnTo>
                  <a:lnTo>
                    <a:pt x="252991" y="467362"/>
                  </a:lnTo>
                  <a:lnTo>
                    <a:pt x="250193" y="461765"/>
                  </a:lnTo>
                  <a:lnTo>
                    <a:pt x="248514" y="460086"/>
                  </a:lnTo>
                  <a:lnTo>
                    <a:pt x="245155" y="455608"/>
                  </a:lnTo>
                  <a:lnTo>
                    <a:pt x="245155" y="452250"/>
                  </a:lnTo>
                  <a:lnTo>
                    <a:pt x="242916" y="384524"/>
                  </a:lnTo>
                  <a:lnTo>
                    <a:pt x="242916" y="383965"/>
                  </a:lnTo>
                  <a:lnTo>
                    <a:pt x="243476" y="383405"/>
                  </a:lnTo>
                  <a:lnTo>
                    <a:pt x="250709" y="369438"/>
                  </a:lnTo>
                  <a:lnTo>
                    <a:pt x="264395" y="357308"/>
                  </a:lnTo>
                  <a:lnTo>
                    <a:pt x="282595" y="346333"/>
                  </a:lnTo>
                  <a:lnTo>
                    <a:pt x="295618" y="339747"/>
                  </a:lnTo>
                  <a:lnTo>
                    <a:pt x="193102" y="339747"/>
                  </a:lnTo>
                  <a:lnTo>
                    <a:pt x="178899" y="326226"/>
                  </a:lnTo>
                  <a:lnTo>
                    <a:pt x="163856" y="314280"/>
                  </a:lnTo>
                  <a:lnTo>
                    <a:pt x="159409" y="311202"/>
                  </a:lnTo>
                  <a:close/>
                </a:path>
                <a:path w="465454" h="476250">
                  <a:moveTo>
                    <a:pt x="237820" y="265305"/>
                  </a:moveTo>
                  <a:lnTo>
                    <a:pt x="160078" y="265305"/>
                  </a:lnTo>
                  <a:lnTo>
                    <a:pt x="170153" y="269783"/>
                  </a:lnTo>
                  <a:lnTo>
                    <a:pt x="175750" y="270902"/>
                  </a:lnTo>
                  <a:lnTo>
                    <a:pt x="184601" y="289373"/>
                  </a:lnTo>
                  <a:lnTo>
                    <a:pt x="189883" y="307843"/>
                  </a:lnTo>
                  <a:lnTo>
                    <a:pt x="192363" y="324556"/>
                  </a:lnTo>
                  <a:lnTo>
                    <a:pt x="192490" y="326226"/>
                  </a:lnTo>
                  <a:lnTo>
                    <a:pt x="193102" y="339747"/>
                  </a:lnTo>
                  <a:lnTo>
                    <a:pt x="295618" y="339747"/>
                  </a:lnTo>
                  <a:lnTo>
                    <a:pt x="301152" y="336949"/>
                  </a:lnTo>
                  <a:lnTo>
                    <a:pt x="244036" y="336949"/>
                  </a:lnTo>
                  <a:lnTo>
                    <a:pt x="249593" y="320717"/>
                  </a:lnTo>
                  <a:lnTo>
                    <a:pt x="219968" y="320717"/>
                  </a:lnTo>
                  <a:lnTo>
                    <a:pt x="218368" y="309750"/>
                  </a:lnTo>
                  <a:lnTo>
                    <a:pt x="215980" y="298048"/>
                  </a:lnTo>
                  <a:lnTo>
                    <a:pt x="212648" y="285927"/>
                  </a:lnTo>
                  <a:lnTo>
                    <a:pt x="208214" y="273701"/>
                  </a:lnTo>
                  <a:lnTo>
                    <a:pt x="218490" y="271925"/>
                  </a:lnTo>
                  <a:lnTo>
                    <a:pt x="228294" y="269153"/>
                  </a:lnTo>
                  <a:lnTo>
                    <a:pt x="237573" y="265436"/>
                  </a:lnTo>
                  <a:lnTo>
                    <a:pt x="237820" y="265305"/>
                  </a:lnTo>
                  <a:close/>
                </a:path>
                <a:path w="465454" h="476250">
                  <a:moveTo>
                    <a:pt x="436074" y="266424"/>
                  </a:moveTo>
                  <a:lnTo>
                    <a:pt x="348703" y="266424"/>
                  </a:lnTo>
                  <a:lnTo>
                    <a:pt x="341260" y="278528"/>
                  </a:lnTo>
                  <a:lnTo>
                    <a:pt x="328623" y="289373"/>
                  </a:lnTo>
                  <a:lnTo>
                    <a:pt x="311473" y="299797"/>
                  </a:lnTo>
                  <a:lnTo>
                    <a:pt x="290492" y="310642"/>
                  </a:lnTo>
                  <a:lnTo>
                    <a:pt x="278275" y="316641"/>
                  </a:lnTo>
                  <a:lnTo>
                    <a:pt x="266215" y="322956"/>
                  </a:lnTo>
                  <a:lnTo>
                    <a:pt x="254679" y="329690"/>
                  </a:lnTo>
                  <a:lnTo>
                    <a:pt x="244036" y="336949"/>
                  </a:lnTo>
                  <a:lnTo>
                    <a:pt x="301152" y="336949"/>
                  </a:lnTo>
                  <a:lnTo>
                    <a:pt x="325282" y="324661"/>
                  </a:lnTo>
                  <a:lnTo>
                    <a:pt x="346464" y="311552"/>
                  </a:lnTo>
                  <a:lnTo>
                    <a:pt x="364287" y="295608"/>
                  </a:lnTo>
                  <a:lnTo>
                    <a:pt x="376129" y="275940"/>
                  </a:lnTo>
                  <a:lnTo>
                    <a:pt x="417237" y="275940"/>
                  </a:lnTo>
                  <a:lnTo>
                    <a:pt x="424037" y="274558"/>
                  </a:lnTo>
                  <a:lnTo>
                    <a:pt x="436074" y="266424"/>
                  </a:lnTo>
                  <a:close/>
                </a:path>
                <a:path w="465454" h="476250">
                  <a:moveTo>
                    <a:pt x="279787" y="260827"/>
                  </a:moveTo>
                  <a:lnTo>
                    <a:pt x="237993" y="276167"/>
                  </a:lnTo>
                  <a:lnTo>
                    <a:pt x="219968" y="320717"/>
                  </a:lnTo>
                  <a:lnTo>
                    <a:pt x="249593" y="320717"/>
                  </a:lnTo>
                  <a:lnTo>
                    <a:pt x="250569" y="317866"/>
                  </a:lnTo>
                  <a:lnTo>
                    <a:pt x="259358" y="296369"/>
                  </a:lnTo>
                  <a:lnTo>
                    <a:pt x="270561" y="274453"/>
                  </a:lnTo>
                  <a:lnTo>
                    <a:pt x="279787" y="260827"/>
                  </a:lnTo>
                  <a:close/>
                </a:path>
                <a:path w="465454" h="476250">
                  <a:moveTo>
                    <a:pt x="120338" y="39180"/>
                  </a:moveTo>
                  <a:lnTo>
                    <a:pt x="93113" y="44681"/>
                  </a:lnTo>
                  <a:lnTo>
                    <a:pt x="70873" y="59679"/>
                  </a:lnTo>
                  <a:lnTo>
                    <a:pt x="55875" y="81919"/>
                  </a:lnTo>
                  <a:lnTo>
                    <a:pt x="50374" y="109144"/>
                  </a:lnTo>
                  <a:lnTo>
                    <a:pt x="51196" y="119831"/>
                  </a:lnTo>
                  <a:lnTo>
                    <a:pt x="53592" y="129993"/>
                  </a:lnTo>
                  <a:lnTo>
                    <a:pt x="57458" y="139526"/>
                  </a:lnTo>
                  <a:lnTo>
                    <a:pt x="62688" y="148324"/>
                  </a:lnTo>
                  <a:lnTo>
                    <a:pt x="37544" y="159510"/>
                  </a:lnTo>
                  <a:lnTo>
                    <a:pt x="17700" y="177779"/>
                  </a:lnTo>
                  <a:lnTo>
                    <a:pt x="4678" y="201611"/>
                  </a:lnTo>
                  <a:lnTo>
                    <a:pt x="0" y="229483"/>
                  </a:lnTo>
                  <a:lnTo>
                    <a:pt x="6585" y="262200"/>
                  </a:lnTo>
                  <a:lnTo>
                    <a:pt x="24557" y="288883"/>
                  </a:lnTo>
                  <a:lnTo>
                    <a:pt x="51240" y="306855"/>
                  </a:lnTo>
                  <a:lnTo>
                    <a:pt x="83957" y="313440"/>
                  </a:lnTo>
                  <a:lnTo>
                    <a:pt x="90674" y="313440"/>
                  </a:lnTo>
                  <a:lnTo>
                    <a:pt x="104107" y="311202"/>
                  </a:lnTo>
                  <a:lnTo>
                    <a:pt x="159409" y="311202"/>
                  </a:lnTo>
                  <a:lnTo>
                    <a:pt x="149024" y="304013"/>
                  </a:lnTo>
                  <a:lnTo>
                    <a:pt x="135451" y="295530"/>
                  </a:lnTo>
                  <a:lnTo>
                    <a:pt x="142683" y="289154"/>
                  </a:lnTo>
                  <a:lnTo>
                    <a:pt x="149234" y="281886"/>
                  </a:lnTo>
                  <a:lnTo>
                    <a:pt x="155050" y="273884"/>
                  </a:lnTo>
                  <a:lnTo>
                    <a:pt x="160078" y="265305"/>
                  </a:lnTo>
                  <a:lnTo>
                    <a:pt x="237820" y="265305"/>
                  </a:lnTo>
                  <a:lnTo>
                    <a:pt x="246275" y="260827"/>
                  </a:lnTo>
                  <a:lnTo>
                    <a:pt x="279787" y="260827"/>
                  </a:lnTo>
                  <a:lnTo>
                    <a:pt x="284335" y="254111"/>
                  </a:lnTo>
                  <a:lnTo>
                    <a:pt x="449459" y="254111"/>
                  </a:lnTo>
                  <a:lnTo>
                    <a:pt x="459824" y="238771"/>
                  </a:lnTo>
                  <a:lnTo>
                    <a:pt x="465124" y="212692"/>
                  </a:lnTo>
                  <a:lnTo>
                    <a:pt x="461608" y="192192"/>
                  </a:lnTo>
                  <a:lnTo>
                    <a:pt x="452530" y="174211"/>
                  </a:lnTo>
                  <a:lnTo>
                    <a:pt x="438834" y="159799"/>
                  </a:lnTo>
                  <a:lnTo>
                    <a:pt x="421466" y="150004"/>
                  </a:lnTo>
                  <a:lnTo>
                    <a:pt x="414994" y="133903"/>
                  </a:lnTo>
                  <a:lnTo>
                    <a:pt x="405794" y="119429"/>
                  </a:lnTo>
                  <a:lnTo>
                    <a:pt x="394075" y="106949"/>
                  </a:lnTo>
                  <a:lnTo>
                    <a:pt x="380047" y="96830"/>
                  </a:lnTo>
                  <a:lnTo>
                    <a:pt x="380047" y="91793"/>
                  </a:lnTo>
                  <a:lnTo>
                    <a:pt x="374869" y="64892"/>
                  </a:lnTo>
                  <a:lnTo>
                    <a:pt x="363610" y="48135"/>
                  </a:lnTo>
                  <a:lnTo>
                    <a:pt x="154481" y="48135"/>
                  </a:lnTo>
                  <a:lnTo>
                    <a:pt x="146628" y="44374"/>
                  </a:lnTo>
                  <a:lnTo>
                    <a:pt x="138249" y="41558"/>
                  </a:lnTo>
                  <a:lnTo>
                    <a:pt x="129451" y="39792"/>
                  </a:lnTo>
                  <a:lnTo>
                    <a:pt x="120338" y="39180"/>
                  </a:lnTo>
                  <a:close/>
                </a:path>
                <a:path w="465454" h="476250">
                  <a:moveTo>
                    <a:pt x="417237" y="275940"/>
                  </a:moveTo>
                  <a:lnTo>
                    <a:pt x="376129" y="275940"/>
                  </a:lnTo>
                  <a:lnTo>
                    <a:pt x="382845" y="278178"/>
                  </a:lnTo>
                  <a:lnTo>
                    <a:pt x="390122" y="279858"/>
                  </a:lnTo>
                  <a:lnTo>
                    <a:pt x="397958" y="279858"/>
                  </a:lnTo>
                  <a:lnTo>
                    <a:pt x="417237" y="275940"/>
                  </a:lnTo>
                  <a:close/>
                </a:path>
                <a:path w="465454" h="476250">
                  <a:moveTo>
                    <a:pt x="449459" y="254111"/>
                  </a:moveTo>
                  <a:lnTo>
                    <a:pt x="284335" y="254111"/>
                  </a:lnTo>
                  <a:lnTo>
                    <a:pt x="295328" y="260075"/>
                  </a:lnTo>
                  <a:lnTo>
                    <a:pt x="307214" y="264465"/>
                  </a:lnTo>
                  <a:lnTo>
                    <a:pt x="319834" y="267177"/>
                  </a:lnTo>
                  <a:lnTo>
                    <a:pt x="333031" y="268104"/>
                  </a:lnTo>
                  <a:lnTo>
                    <a:pt x="338628" y="268104"/>
                  </a:lnTo>
                  <a:lnTo>
                    <a:pt x="343665" y="267544"/>
                  </a:lnTo>
                  <a:lnTo>
                    <a:pt x="348703" y="266424"/>
                  </a:lnTo>
                  <a:lnTo>
                    <a:pt x="436074" y="266424"/>
                  </a:lnTo>
                  <a:lnTo>
                    <a:pt x="445394" y="260128"/>
                  </a:lnTo>
                  <a:lnTo>
                    <a:pt x="449459" y="254111"/>
                  </a:lnTo>
                  <a:close/>
                </a:path>
                <a:path w="465454" h="476250">
                  <a:moveTo>
                    <a:pt x="221087" y="0"/>
                  </a:moveTo>
                  <a:lnTo>
                    <a:pt x="199031" y="3585"/>
                  </a:lnTo>
                  <a:lnTo>
                    <a:pt x="179808" y="13573"/>
                  </a:lnTo>
                  <a:lnTo>
                    <a:pt x="164573" y="28807"/>
                  </a:lnTo>
                  <a:lnTo>
                    <a:pt x="154481" y="48135"/>
                  </a:lnTo>
                  <a:lnTo>
                    <a:pt x="363610" y="48135"/>
                  </a:lnTo>
                  <a:lnTo>
                    <a:pt x="360037" y="42818"/>
                  </a:lnTo>
                  <a:lnTo>
                    <a:pt x="341338" y="30224"/>
                  </a:lnTo>
                  <a:lnTo>
                    <a:pt x="278738" y="30224"/>
                  </a:lnTo>
                  <a:lnTo>
                    <a:pt x="267684" y="17709"/>
                  </a:lnTo>
                  <a:lnTo>
                    <a:pt x="254110" y="8185"/>
                  </a:lnTo>
                  <a:lnTo>
                    <a:pt x="238438" y="2125"/>
                  </a:lnTo>
                  <a:lnTo>
                    <a:pt x="221087" y="0"/>
                  </a:lnTo>
                  <a:close/>
                </a:path>
                <a:path w="465454" h="476250">
                  <a:moveTo>
                    <a:pt x="310642" y="22388"/>
                  </a:moveTo>
                  <a:lnTo>
                    <a:pt x="302036" y="22904"/>
                  </a:lnTo>
                  <a:lnTo>
                    <a:pt x="293850" y="24417"/>
                  </a:lnTo>
                  <a:lnTo>
                    <a:pt x="286084" y="26875"/>
                  </a:lnTo>
                  <a:lnTo>
                    <a:pt x="278738" y="30224"/>
                  </a:lnTo>
                  <a:lnTo>
                    <a:pt x="341338" y="30224"/>
                  </a:lnTo>
                  <a:lnTo>
                    <a:pt x="337858" y="27880"/>
                  </a:lnTo>
                  <a:lnTo>
                    <a:pt x="310642" y="22388"/>
                  </a:lnTo>
                  <a:close/>
                </a:path>
              </a:pathLst>
            </a:custGeom>
            <a:solidFill>
              <a:srgbClr val="45CA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00575" y="3514725"/>
              <a:ext cx="7010400" cy="990600"/>
            </a:xfrm>
            <a:custGeom>
              <a:avLst/>
              <a:gdLst/>
              <a:ahLst/>
              <a:cxnLst/>
              <a:rect l="l" t="t" r="r" b="b"/>
              <a:pathLst>
                <a:path w="7010400" h="990600">
                  <a:moveTo>
                    <a:pt x="6911340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891539"/>
                  </a:lnTo>
                  <a:lnTo>
                    <a:pt x="7780" y="930110"/>
                  </a:lnTo>
                  <a:lnTo>
                    <a:pt x="29003" y="961596"/>
                  </a:lnTo>
                  <a:lnTo>
                    <a:pt x="60489" y="982819"/>
                  </a:lnTo>
                  <a:lnTo>
                    <a:pt x="99060" y="990600"/>
                  </a:lnTo>
                  <a:lnTo>
                    <a:pt x="6911340" y="990600"/>
                  </a:lnTo>
                  <a:lnTo>
                    <a:pt x="6949910" y="982819"/>
                  </a:lnTo>
                  <a:lnTo>
                    <a:pt x="6981396" y="961596"/>
                  </a:lnTo>
                  <a:lnTo>
                    <a:pt x="7002619" y="930110"/>
                  </a:lnTo>
                  <a:lnTo>
                    <a:pt x="7010400" y="891539"/>
                  </a:lnTo>
                  <a:lnTo>
                    <a:pt x="7010400" y="99060"/>
                  </a:lnTo>
                  <a:lnTo>
                    <a:pt x="7002619" y="60489"/>
                  </a:lnTo>
                  <a:lnTo>
                    <a:pt x="6981396" y="29003"/>
                  </a:lnTo>
                  <a:lnTo>
                    <a:pt x="6949910" y="7780"/>
                  </a:lnTo>
                  <a:lnTo>
                    <a:pt x="6911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93867" y="3807006"/>
              <a:ext cx="349885" cy="409575"/>
            </a:xfrm>
            <a:custGeom>
              <a:avLst/>
              <a:gdLst/>
              <a:ahLst/>
              <a:cxnLst/>
              <a:rect l="l" t="t" r="r" b="b"/>
              <a:pathLst>
                <a:path w="349885" h="409575">
                  <a:moveTo>
                    <a:pt x="242827" y="22"/>
                  </a:moveTo>
                  <a:lnTo>
                    <a:pt x="237088" y="2320"/>
                  </a:lnTo>
                  <a:lnTo>
                    <a:pt x="235692" y="5582"/>
                  </a:lnTo>
                  <a:lnTo>
                    <a:pt x="245989" y="31326"/>
                  </a:lnTo>
                  <a:lnTo>
                    <a:pt x="251435" y="48847"/>
                  </a:lnTo>
                  <a:lnTo>
                    <a:pt x="254799" y="68689"/>
                  </a:lnTo>
                  <a:lnTo>
                    <a:pt x="254842" y="91524"/>
                  </a:lnTo>
                  <a:lnTo>
                    <a:pt x="202057" y="101726"/>
                  </a:lnTo>
                  <a:lnTo>
                    <a:pt x="195846" y="92176"/>
                  </a:lnTo>
                  <a:lnTo>
                    <a:pt x="188951" y="84263"/>
                  </a:lnTo>
                  <a:lnTo>
                    <a:pt x="181753" y="78869"/>
                  </a:lnTo>
                  <a:lnTo>
                    <a:pt x="174631" y="76875"/>
                  </a:lnTo>
                  <a:lnTo>
                    <a:pt x="167512" y="78868"/>
                  </a:lnTo>
                  <a:lnTo>
                    <a:pt x="160319" y="84260"/>
                  </a:lnTo>
                  <a:lnTo>
                    <a:pt x="153425" y="92173"/>
                  </a:lnTo>
                  <a:lnTo>
                    <a:pt x="147205" y="101726"/>
                  </a:lnTo>
                  <a:lnTo>
                    <a:pt x="94412" y="91509"/>
                  </a:lnTo>
                  <a:lnTo>
                    <a:pt x="94459" y="68678"/>
                  </a:lnTo>
                  <a:lnTo>
                    <a:pt x="97825" y="48835"/>
                  </a:lnTo>
                  <a:lnTo>
                    <a:pt x="103270" y="31312"/>
                  </a:lnTo>
                  <a:lnTo>
                    <a:pt x="113569" y="5559"/>
                  </a:lnTo>
                  <a:lnTo>
                    <a:pt x="112174" y="2298"/>
                  </a:lnTo>
                  <a:lnTo>
                    <a:pt x="106427" y="0"/>
                  </a:lnTo>
                  <a:lnTo>
                    <a:pt x="103166" y="1395"/>
                  </a:lnTo>
                  <a:lnTo>
                    <a:pt x="92496" y="28244"/>
                  </a:lnTo>
                  <a:lnTo>
                    <a:pt x="86587" y="47832"/>
                  </a:lnTo>
                  <a:lnTo>
                    <a:pt x="83113" y="70502"/>
                  </a:lnTo>
                  <a:lnTo>
                    <a:pt x="83696" y="96815"/>
                  </a:lnTo>
                  <a:lnTo>
                    <a:pt x="83964" y="99241"/>
                  </a:lnTo>
                  <a:lnTo>
                    <a:pt x="85778" y="101211"/>
                  </a:lnTo>
                  <a:lnTo>
                    <a:pt x="142033" y="112137"/>
                  </a:lnTo>
                  <a:lnTo>
                    <a:pt x="138787" y="119092"/>
                  </a:lnTo>
                  <a:lnTo>
                    <a:pt x="136891" y="126600"/>
                  </a:lnTo>
                  <a:lnTo>
                    <a:pt x="136436" y="134257"/>
                  </a:lnTo>
                  <a:lnTo>
                    <a:pt x="137476" y="144540"/>
                  </a:lnTo>
                  <a:lnTo>
                    <a:pt x="141804" y="153615"/>
                  </a:lnTo>
                  <a:lnTo>
                    <a:pt x="148896" y="160743"/>
                  </a:lnTo>
                  <a:lnTo>
                    <a:pt x="158227" y="165183"/>
                  </a:lnTo>
                  <a:lnTo>
                    <a:pt x="154220" y="171235"/>
                  </a:lnTo>
                  <a:lnTo>
                    <a:pt x="151250" y="177915"/>
                  </a:lnTo>
                  <a:lnTo>
                    <a:pt x="149444" y="184952"/>
                  </a:lnTo>
                  <a:lnTo>
                    <a:pt x="107122" y="142623"/>
                  </a:lnTo>
                  <a:lnTo>
                    <a:pt x="104987" y="141742"/>
                  </a:lnTo>
                  <a:lnTo>
                    <a:pt x="53172" y="141742"/>
                  </a:lnTo>
                  <a:lnTo>
                    <a:pt x="49419" y="145496"/>
                  </a:lnTo>
                  <a:lnTo>
                    <a:pt x="49419" y="154772"/>
                  </a:lnTo>
                  <a:lnTo>
                    <a:pt x="53172" y="158533"/>
                  </a:lnTo>
                  <a:lnTo>
                    <a:pt x="99263" y="158533"/>
                  </a:lnTo>
                  <a:lnTo>
                    <a:pt x="145936" y="205199"/>
                  </a:lnTo>
                  <a:lnTo>
                    <a:pt x="145570" y="210886"/>
                  </a:lnTo>
                  <a:lnTo>
                    <a:pt x="145533" y="213811"/>
                  </a:lnTo>
                  <a:lnTo>
                    <a:pt x="99353" y="190713"/>
                  </a:lnTo>
                  <a:lnTo>
                    <a:pt x="96203" y="190885"/>
                  </a:lnTo>
                  <a:lnTo>
                    <a:pt x="32881" y="231588"/>
                  </a:lnTo>
                  <a:lnTo>
                    <a:pt x="3761" y="231588"/>
                  </a:lnTo>
                  <a:lnTo>
                    <a:pt x="0" y="235341"/>
                  </a:lnTo>
                  <a:lnTo>
                    <a:pt x="0" y="244618"/>
                  </a:lnTo>
                  <a:lnTo>
                    <a:pt x="3761" y="248379"/>
                  </a:lnTo>
                  <a:lnTo>
                    <a:pt x="36956" y="248372"/>
                  </a:lnTo>
                  <a:lnTo>
                    <a:pt x="38538" y="247909"/>
                  </a:lnTo>
                  <a:lnTo>
                    <a:pt x="98763" y="209192"/>
                  </a:lnTo>
                  <a:lnTo>
                    <a:pt x="146794" y="233207"/>
                  </a:lnTo>
                  <a:lnTo>
                    <a:pt x="148175" y="240573"/>
                  </a:lnTo>
                  <a:lnTo>
                    <a:pt x="89121" y="240573"/>
                  </a:lnTo>
                  <a:lnTo>
                    <a:pt x="85360" y="244327"/>
                  </a:lnTo>
                  <a:lnTo>
                    <a:pt x="85360" y="313381"/>
                  </a:lnTo>
                  <a:lnTo>
                    <a:pt x="25903" y="386547"/>
                  </a:lnTo>
                  <a:lnTo>
                    <a:pt x="26456" y="391838"/>
                  </a:lnTo>
                  <a:lnTo>
                    <a:pt x="33650" y="397689"/>
                  </a:lnTo>
                  <a:lnTo>
                    <a:pt x="38941" y="397137"/>
                  </a:lnTo>
                  <a:lnTo>
                    <a:pt x="101495" y="320157"/>
                  </a:lnTo>
                  <a:lnTo>
                    <a:pt x="102159" y="318291"/>
                  </a:lnTo>
                  <a:lnTo>
                    <a:pt x="102151" y="257364"/>
                  </a:lnTo>
                  <a:lnTo>
                    <a:pt x="153683" y="257364"/>
                  </a:lnTo>
                  <a:lnTo>
                    <a:pt x="155496" y="261439"/>
                  </a:lnTo>
                  <a:lnTo>
                    <a:pt x="157884" y="265238"/>
                  </a:lnTo>
                  <a:lnTo>
                    <a:pt x="160780" y="268641"/>
                  </a:lnTo>
                  <a:lnTo>
                    <a:pt x="147421" y="274646"/>
                  </a:lnTo>
                  <a:lnTo>
                    <a:pt x="136861" y="285349"/>
                  </a:lnTo>
                  <a:lnTo>
                    <a:pt x="129923" y="301117"/>
                  </a:lnTo>
                  <a:lnTo>
                    <a:pt x="127428" y="322314"/>
                  </a:lnTo>
                  <a:lnTo>
                    <a:pt x="131854" y="349268"/>
                  </a:lnTo>
                  <a:lnTo>
                    <a:pt x="143163" y="377702"/>
                  </a:lnTo>
                  <a:lnTo>
                    <a:pt x="158405" y="400199"/>
                  </a:lnTo>
                  <a:lnTo>
                    <a:pt x="174631" y="409346"/>
                  </a:lnTo>
                  <a:lnTo>
                    <a:pt x="190857" y="400199"/>
                  </a:lnTo>
                  <a:lnTo>
                    <a:pt x="206099" y="377702"/>
                  </a:lnTo>
                  <a:lnTo>
                    <a:pt x="217408" y="349268"/>
                  </a:lnTo>
                  <a:lnTo>
                    <a:pt x="221834" y="322314"/>
                  </a:lnTo>
                  <a:lnTo>
                    <a:pt x="219337" y="301117"/>
                  </a:lnTo>
                  <a:lnTo>
                    <a:pt x="212397" y="285349"/>
                  </a:lnTo>
                  <a:lnTo>
                    <a:pt x="201835" y="274646"/>
                  </a:lnTo>
                  <a:lnTo>
                    <a:pt x="188475" y="268641"/>
                  </a:lnTo>
                  <a:lnTo>
                    <a:pt x="191370" y="265238"/>
                  </a:lnTo>
                  <a:lnTo>
                    <a:pt x="193766" y="261439"/>
                  </a:lnTo>
                  <a:lnTo>
                    <a:pt x="195572" y="257364"/>
                  </a:lnTo>
                  <a:lnTo>
                    <a:pt x="247103" y="257364"/>
                  </a:lnTo>
                  <a:lnTo>
                    <a:pt x="247103" y="318291"/>
                  </a:lnTo>
                  <a:lnTo>
                    <a:pt x="247767" y="320157"/>
                  </a:lnTo>
                  <a:lnTo>
                    <a:pt x="310344" y="397114"/>
                  </a:lnTo>
                  <a:lnTo>
                    <a:pt x="315642" y="397607"/>
                  </a:lnTo>
                  <a:lnTo>
                    <a:pt x="322739" y="391734"/>
                  </a:lnTo>
                  <a:lnTo>
                    <a:pt x="323277" y="386525"/>
                  </a:lnTo>
                  <a:lnTo>
                    <a:pt x="263887" y="313381"/>
                  </a:lnTo>
                  <a:lnTo>
                    <a:pt x="263887" y="244327"/>
                  </a:lnTo>
                  <a:lnTo>
                    <a:pt x="260133" y="240573"/>
                  </a:lnTo>
                  <a:lnTo>
                    <a:pt x="201079" y="240573"/>
                  </a:lnTo>
                  <a:lnTo>
                    <a:pt x="202087" y="235744"/>
                  </a:lnTo>
                  <a:lnTo>
                    <a:pt x="202460" y="233207"/>
                  </a:lnTo>
                  <a:lnTo>
                    <a:pt x="250491" y="209192"/>
                  </a:lnTo>
                  <a:lnTo>
                    <a:pt x="310717" y="247894"/>
                  </a:lnTo>
                  <a:lnTo>
                    <a:pt x="312291" y="248357"/>
                  </a:lnTo>
                  <a:lnTo>
                    <a:pt x="345501" y="248364"/>
                  </a:lnTo>
                  <a:lnTo>
                    <a:pt x="349262" y="244603"/>
                  </a:lnTo>
                  <a:lnTo>
                    <a:pt x="349262" y="235327"/>
                  </a:lnTo>
                  <a:lnTo>
                    <a:pt x="345501" y="231573"/>
                  </a:lnTo>
                  <a:lnTo>
                    <a:pt x="340867" y="231588"/>
                  </a:lnTo>
                  <a:lnTo>
                    <a:pt x="316366" y="231588"/>
                  </a:lnTo>
                  <a:lnTo>
                    <a:pt x="253058" y="190878"/>
                  </a:lnTo>
                  <a:lnTo>
                    <a:pt x="249902" y="190706"/>
                  </a:lnTo>
                  <a:lnTo>
                    <a:pt x="203736" y="213796"/>
                  </a:lnTo>
                  <a:lnTo>
                    <a:pt x="203572" y="207997"/>
                  </a:lnTo>
                  <a:lnTo>
                    <a:pt x="203341" y="205184"/>
                  </a:lnTo>
                  <a:lnTo>
                    <a:pt x="250006" y="158519"/>
                  </a:lnTo>
                  <a:lnTo>
                    <a:pt x="296082" y="158519"/>
                  </a:lnTo>
                  <a:lnTo>
                    <a:pt x="299836" y="154765"/>
                  </a:lnTo>
                  <a:lnTo>
                    <a:pt x="299836" y="145488"/>
                  </a:lnTo>
                  <a:lnTo>
                    <a:pt x="296082" y="141727"/>
                  </a:lnTo>
                  <a:lnTo>
                    <a:pt x="244289" y="141727"/>
                  </a:lnTo>
                  <a:lnTo>
                    <a:pt x="242155" y="142615"/>
                  </a:lnTo>
                  <a:lnTo>
                    <a:pt x="199826" y="184937"/>
                  </a:lnTo>
                  <a:lnTo>
                    <a:pt x="198020" y="177900"/>
                  </a:lnTo>
                  <a:lnTo>
                    <a:pt x="195049" y="171220"/>
                  </a:lnTo>
                  <a:lnTo>
                    <a:pt x="191042" y="165168"/>
                  </a:lnTo>
                  <a:lnTo>
                    <a:pt x="200376" y="160732"/>
                  </a:lnTo>
                  <a:lnTo>
                    <a:pt x="207468" y="153604"/>
                  </a:lnTo>
                  <a:lnTo>
                    <a:pt x="211794" y="144529"/>
                  </a:lnTo>
                  <a:lnTo>
                    <a:pt x="212833" y="134249"/>
                  </a:lnTo>
                  <a:lnTo>
                    <a:pt x="212386" y="126585"/>
                  </a:lnTo>
                  <a:lnTo>
                    <a:pt x="210483" y="119077"/>
                  </a:lnTo>
                  <a:lnTo>
                    <a:pt x="207236" y="112129"/>
                  </a:lnTo>
                  <a:lnTo>
                    <a:pt x="263476" y="101234"/>
                  </a:lnTo>
                  <a:lnTo>
                    <a:pt x="265290" y="99256"/>
                  </a:lnTo>
                  <a:lnTo>
                    <a:pt x="265559" y="96830"/>
                  </a:lnTo>
                  <a:lnTo>
                    <a:pt x="266141" y="70509"/>
                  </a:lnTo>
                  <a:lnTo>
                    <a:pt x="262672" y="47836"/>
                  </a:lnTo>
                  <a:lnTo>
                    <a:pt x="256766" y="28251"/>
                  </a:lnTo>
                  <a:lnTo>
                    <a:pt x="246088" y="1417"/>
                  </a:lnTo>
                  <a:lnTo>
                    <a:pt x="242827" y="22"/>
                  </a:lnTo>
                  <a:close/>
                </a:path>
              </a:pathLst>
            </a:custGeom>
            <a:solidFill>
              <a:srgbClr val="959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00575" y="4752975"/>
              <a:ext cx="7010400" cy="990600"/>
            </a:xfrm>
            <a:custGeom>
              <a:avLst/>
              <a:gdLst/>
              <a:ahLst/>
              <a:cxnLst/>
              <a:rect l="l" t="t" r="r" b="b"/>
              <a:pathLst>
                <a:path w="7010400" h="990600">
                  <a:moveTo>
                    <a:pt x="6911340" y="0"/>
                  </a:moveTo>
                  <a:lnTo>
                    <a:pt x="99060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891540"/>
                  </a:lnTo>
                  <a:lnTo>
                    <a:pt x="7780" y="930099"/>
                  </a:lnTo>
                  <a:lnTo>
                    <a:pt x="29003" y="961586"/>
                  </a:lnTo>
                  <a:lnTo>
                    <a:pt x="60489" y="982815"/>
                  </a:lnTo>
                  <a:lnTo>
                    <a:pt x="99060" y="990600"/>
                  </a:lnTo>
                  <a:lnTo>
                    <a:pt x="6911340" y="990600"/>
                  </a:lnTo>
                  <a:lnTo>
                    <a:pt x="6949910" y="982815"/>
                  </a:lnTo>
                  <a:lnTo>
                    <a:pt x="6981396" y="961586"/>
                  </a:lnTo>
                  <a:lnTo>
                    <a:pt x="7002619" y="930099"/>
                  </a:lnTo>
                  <a:lnTo>
                    <a:pt x="7010400" y="891540"/>
                  </a:lnTo>
                  <a:lnTo>
                    <a:pt x="7010400" y="99060"/>
                  </a:lnTo>
                  <a:lnTo>
                    <a:pt x="7002619" y="60489"/>
                  </a:lnTo>
                  <a:lnTo>
                    <a:pt x="6981396" y="29003"/>
                  </a:lnTo>
                  <a:lnTo>
                    <a:pt x="6949910" y="7780"/>
                  </a:lnTo>
                  <a:lnTo>
                    <a:pt x="69113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44241" y="5006829"/>
              <a:ext cx="246379" cy="492759"/>
            </a:xfrm>
            <a:custGeom>
              <a:avLst/>
              <a:gdLst/>
              <a:ahLst/>
              <a:cxnLst/>
              <a:rect l="l" t="t" r="r" b="b"/>
              <a:pathLst>
                <a:path w="246379" h="492760">
                  <a:moveTo>
                    <a:pt x="33582" y="0"/>
                  </a:moveTo>
                  <a:lnTo>
                    <a:pt x="0" y="0"/>
                  </a:lnTo>
                  <a:lnTo>
                    <a:pt x="7355" y="42459"/>
                  </a:lnTo>
                  <a:lnTo>
                    <a:pt x="26936" y="75631"/>
                  </a:lnTo>
                  <a:lnTo>
                    <a:pt x="55018" y="101772"/>
                  </a:lnTo>
                  <a:lnTo>
                    <a:pt x="87875" y="123137"/>
                  </a:lnTo>
                  <a:lnTo>
                    <a:pt x="55018" y="144266"/>
                  </a:lnTo>
                  <a:lnTo>
                    <a:pt x="26936" y="170433"/>
                  </a:lnTo>
                  <a:lnTo>
                    <a:pt x="7355" y="203736"/>
                  </a:lnTo>
                  <a:lnTo>
                    <a:pt x="0" y="246275"/>
                  </a:lnTo>
                  <a:lnTo>
                    <a:pt x="7355" y="289137"/>
                  </a:lnTo>
                  <a:lnTo>
                    <a:pt x="26936" y="322606"/>
                  </a:lnTo>
                  <a:lnTo>
                    <a:pt x="55018" y="348834"/>
                  </a:lnTo>
                  <a:lnTo>
                    <a:pt x="87875" y="369972"/>
                  </a:lnTo>
                  <a:lnTo>
                    <a:pt x="55018" y="391014"/>
                  </a:lnTo>
                  <a:lnTo>
                    <a:pt x="26936" y="416988"/>
                  </a:lnTo>
                  <a:lnTo>
                    <a:pt x="7355" y="450099"/>
                  </a:lnTo>
                  <a:lnTo>
                    <a:pt x="0" y="492550"/>
                  </a:lnTo>
                  <a:lnTo>
                    <a:pt x="33583" y="492550"/>
                  </a:lnTo>
                  <a:lnTo>
                    <a:pt x="33889" y="484871"/>
                  </a:lnTo>
                  <a:lnTo>
                    <a:pt x="34772" y="477717"/>
                  </a:lnTo>
                  <a:lnTo>
                    <a:pt x="36180" y="470983"/>
                  </a:lnTo>
                  <a:lnTo>
                    <a:pt x="38060" y="464564"/>
                  </a:lnTo>
                  <a:lnTo>
                    <a:pt x="241426" y="464564"/>
                  </a:lnTo>
                  <a:lnTo>
                    <a:pt x="238920" y="450099"/>
                  </a:lnTo>
                  <a:lnTo>
                    <a:pt x="227614" y="430981"/>
                  </a:lnTo>
                  <a:lnTo>
                    <a:pt x="59889" y="430981"/>
                  </a:lnTo>
                  <a:lnTo>
                    <a:pt x="73156" y="419384"/>
                  </a:lnTo>
                  <a:lnTo>
                    <a:pt x="88365" y="408732"/>
                  </a:lnTo>
                  <a:lnTo>
                    <a:pt x="105148" y="398710"/>
                  </a:lnTo>
                  <a:lnTo>
                    <a:pt x="123137" y="389002"/>
                  </a:lnTo>
                  <a:lnTo>
                    <a:pt x="188116" y="389002"/>
                  </a:lnTo>
                  <a:lnTo>
                    <a:pt x="158399" y="369972"/>
                  </a:lnTo>
                  <a:lnTo>
                    <a:pt x="187980" y="350941"/>
                  </a:lnTo>
                  <a:lnTo>
                    <a:pt x="123137" y="350941"/>
                  </a:lnTo>
                  <a:lnTo>
                    <a:pt x="104737" y="340902"/>
                  </a:lnTo>
                  <a:lnTo>
                    <a:pt x="87595" y="330652"/>
                  </a:lnTo>
                  <a:lnTo>
                    <a:pt x="72133" y="319772"/>
                  </a:lnTo>
                  <a:lnTo>
                    <a:pt x="58770" y="307843"/>
                  </a:lnTo>
                  <a:lnTo>
                    <a:pt x="227975" y="307843"/>
                  </a:lnTo>
                  <a:lnTo>
                    <a:pt x="238920" y="289137"/>
                  </a:lnTo>
                  <a:lnTo>
                    <a:pt x="241472" y="274260"/>
                  </a:lnTo>
                  <a:lnTo>
                    <a:pt x="38060" y="274260"/>
                  </a:lnTo>
                  <a:lnTo>
                    <a:pt x="36180" y="267762"/>
                  </a:lnTo>
                  <a:lnTo>
                    <a:pt x="34772" y="260897"/>
                  </a:lnTo>
                  <a:lnTo>
                    <a:pt x="33889" y="253717"/>
                  </a:lnTo>
                  <a:lnTo>
                    <a:pt x="33583" y="246275"/>
                  </a:lnTo>
                  <a:lnTo>
                    <a:pt x="33889" y="238832"/>
                  </a:lnTo>
                  <a:lnTo>
                    <a:pt x="34772" y="231652"/>
                  </a:lnTo>
                  <a:lnTo>
                    <a:pt x="36180" y="224787"/>
                  </a:lnTo>
                  <a:lnTo>
                    <a:pt x="38060" y="218289"/>
                  </a:lnTo>
                  <a:lnTo>
                    <a:pt x="241436" y="218289"/>
                  </a:lnTo>
                  <a:lnTo>
                    <a:pt x="238920" y="203736"/>
                  </a:lnTo>
                  <a:lnTo>
                    <a:pt x="227730" y="184706"/>
                  </a:lnTo>
                  <a:lnTo>
                    <a:pt x="59330" y="184706"/>
                  </a:lnTo>
                  <a:lnTo>
                    <a:pt x="72684" y="173022"/>
                  </a:lnTo>
                  <a:lnTo>
                    <a:pt x="88085" y="162177"/>
                  </a:lnTo>
                  <a:lnTo>
                    <a:pt x="105060" y="151962"/>
                  </a:lnTo>
                  <a:lnTo>
                    <a:pt x="123137" y="142167"/>
                  </a:lnTo>
                  <a:lnTo>
                    <a:pt x="187992" y="142167"/>
                  </a:lnTo>
                  <a:lnTo>
                    <a:pt x="158399" y="123137"/>
                  </a:lnTo>
                  <a:lnTo>
                    <a:pt x="187665" y="104107"/>
                  </a:lnTo>
                  <a:lnTo>
                    <a:pt x="122577" y="104107"/>
                  </a:lnTo>
                  <a:lnTo>
                    <a:pt x="104824" y="94076"/>
                  </a:lnTo>
                  <a:lnTo>
                    <a:pt x="88015" y="83887"/>
                  </a:lnTo>
                  <a:lnTo>
                    <a:pt x="72675" y="73174"/>
                  </a:lnTo>
                  <a:lnTo>
                    <a:pt x="59329" y="61568"/>
                  </a:lnTo>
                  <a:lnTo>
                    <a:pt x="227640" y="61568"/>
                  </a:lnTo>
                  <a:lnTo>
                    <a:pt x="238920" y="42459"/>
                  </a:lnTo>
                  <a:lnTo>
                    <a:pt x="241427" y="27985"/>
                  </a:lnTo>
                  <a:lnTo>
                    <a:pt x="38060" y="27985"/>
                  </a:lnTo>
                  <a:lnTo>
                    <a:pt x="36180" y="21487"/>
                  </a:lnTo>
                  <a:lnTo>
                    <a:pt x="34772" y="14622"/>
                  </a:lnTo>
                  <a:lnTo>
                    <a:pt x="33889" y="7442"/>
                  </a:lnTo>
                  <a:lnTo>
                    <a:pt x="33582" y="0"/>
                  </a:lnTo>
                  <a:close/>
                </a:path>
                <a:path w="246379" h="492760">
                  <a:moveTo>
                    <a:pt x="241426" y="464564"/>
                  </a:moveTo>
                  <a:lnTo>
                    <a:pt x="208214" y="464564"/>
                  </a:lnTo>
                  <a:lnTo>
                    <a:pt x="210094" y="470983"/>
                  </a:lnTo>
                  <a:lnTo>
                    <a:pt x="211503" y="477717"/>
                  </a:lnTo>
                  <a:lnTo>
                    <a:pt x="212386" y="484871"/>
                  </a:lnTo>
                  <a:lnTo>
                    <a:pt x="212692" y="492550"/>
                  </a:lnTo>
                  <a:lnTo>
                    <a:pt x="246275" y="492550"/>
                  </a:lnTo>
                  <a:lnTo>
                    <a:pt x="241426" y="464564"/>
                  </a:lnTo>
                  <a:close/>
                </a:path>
                <a:path w="246379" h="492760">
                  <a:moveTo>
                    <a:pt x="188116" y="389002"/>
                  </a:moveTo>
                  <a:lnTo>
                    <a:pt x="123137" y="389002"/>
                  </a:lnTo>
                  <a:lnTo>
                    <a:pt x="141127" y="398710"/>
                  </a:lnTo>
                  <a:lnTo>
                    <a:pt x="157910" y="408732"/>
                  </a:lnTo>
                  <a:lnTo>
                    <a:pt x="173118" y="419384"/>
                  </a:lnTo>
                  <a:lnTo>
                    <a:pt x="186385" y="430981"/>
                  </a:lnTo>
                  <a:lnTo>
                    <a:pt x="227614" y="430981"/>
                  </a:lnTo>
                  <a:lnTo>
                    <a:pt x="219338" y="416988"/>
                  </a:lnTo>
                  <a:lnTo>
                    <a:pt x="191256" y="391014"/>
                  </a:lnTo>
                  <a:lnTo>
                    <a:pt x="188116" y="389002"/>
                  </a:lnTo>
                  <a:close/>
                </a:path>
                <a:path w="246379" h="492760">
                  <a:moveTo>
                    <a:pt x="227975" y="307843"/>
                  </a:moveTo>
                  <a:lnTo>
                    <a:pt x="187505" y="307843"/>
                  </a:lnTo>
                  <a:lnTo>
                    <a:pt x="174141" y="319772"/>
                  </a:lnTo>
                  <a:lnTo>
                    <a:pt x="158679" y="330652"/>
                  </a:lnTo>
                  <a:lnTo>
                    <a:pt x="141538" y="340902"/>
                  </a:lnTo>
                  <a:lnTo>
                    <a:pt x="123137" y="350941"/>
                  </a:lnTo>
                  <a:lnTo>
                    <a:pt x="187980" y="350941"/>
                  </a:lnTo>
                  <a:lnTo>
                    <a:pt x="191256" y="348834"/>
                  </a:lnTo>
                  <a:lnTo>
                    <a:pt x="219338" y="322606"/>
                  </a:lnTo>
                  <a:lnTo>
                    <a:pt x="227975" y="307843"/>
                  </a:lnTo>
                  <a:close/>
                </a:path>
                <a:path w="246379" h="492760">
                  <a:moveTo>
                    <a:pt x="241436" y="218289"/>
                  </a:moveTo>
                  <a:lnTo>
                    <a:pt x="208774" y="218289"/>
                  </a:lnTo>
                  <a:lnTo>
                    <a:pt x="210654" y="224787"/>
                  </a:lnTo>
                  <a:lnTo>
                    <a:pt x="212062" y="231652"/>
                  </a:lnTo>
                  <a:lnTo>
                    <a:pt x="212945" y="238832"/>
                  </a:lnTo>
                  <a:lnTo>
                    <a:pt x="213251" y="246275"/>
                  </a:lnTo>
                  <a:lnTo>
                    <a:pt x="212945" y="253717"/>
                  </a:lnTo>
                  <a:lnTo>
                    <a:pt x="212062" y="260897"/>
                  </a:lnTo>
                  <a:lnTo>
                    <a:pt x="210654" y="267762"/>
                  </a:lnTo>
                  <a:lnTo>
                    <a:pt x="208774" y="274260"/>
                  </a:lnTo>
                  <a:lnTo>
                    <a:pt x="241472" y="274260"/>
                  </a:lnTo>
                  <a:lnTo>
                    <a:pt x="246275" y="246275"/>
                  </a:lnTo>
                  <a:lnTo>
                    <a:pt x="241436" y="218289"/>
                  </a:lnTo>
                  <a:close/>
                </a:path>
                <a:path w="246379" h="492760">
                  <a:moveTo>
                    <a:pt x="187992" y="142167"/>
                  </a:moveTo>
                  <a:lnTo>
                    <a:pt x="123137" y="142167"/>
                  </a:lnTo>
                  <a:lnTo>
                    <a:pt x="141214" y="152199"/>
                  </a:lnTo>
                  <a:lnTo>
                    <a:pt x="158189" y="162387"/>
                  </a:lnTo>
                  <a:lnTo>
                    <a:pt x="173590" y="173100"/>
                  </a:lnTo>
                  <a:lnTo>
                    <a:pt x="186945" y="184706"/>
                  </a:lnTo>
                  <a:lnTo>
                    <a:pt x="227730" y="184706"/>
                  </a:lnTo>
                  <a:lnTo>
                    <a:pt x="219338" y="170433"/>
                  </a:lnTo>
                  <a:lnTo>
                    <a:pt x="191256" y="144266"/>
                  </a:lnTo>
                  <a:lnTo>
                    <a:pt x="187992" y="142167"/>
                  </a:lnTo>
                  <a:close/>
                </a:path>
                <a:path w="246379" h="492760">
                  <a:moveTo>
                    <a:pt x="227640" y="61568"/>
                  </a:moveTo>
                  <a:lnTo>
                    <a:pt x="186385" y="61568"/>
                  </a:lnTo>
                  <a:lnTo>
                    <a:pt x="173031" y="73174"/>
                  </a:lnTo>
                  <a:lnTo>
                    <a:pt x="157630" y="83887"/>
                  </a:lnTo>
                  <a:lnTo>
                    <a:pt x="140654" y="94076"/>
                  </a:lnTo>
                  <a:lnTo>
                    <a:pt x="122577" y="104107"/>
                  </a:lnTo>
                  <a:lnTo>
                    <a:pt x="187665" y="104107"/>
                  </a:lnTo>
                  <a:lnTo>
                    <a:pt x="191256" y="101772"/>
                  </a:lnTo>
                  <a:lnTo>
                    <a:pt x="219338" y="75631"/>
                  </a:lnTo>
                  <a:lnTo>
                    <a:pt x="227640" y="61568"/>
                  </a:lnTo>
                  <a:close/>
                </a:path>
                <a:path w="246379" h="492760">
                  <a:moveTo>
                    <a:pt x="246275" y="0"/>
                  </a:moveTo>
                  <a:lnTo>
                    <a:pt x="212692" y="0"/>
                  </a:lnTo>
                  <a:lnTo>
                    <a:pt x="212386" y="7442"/>
                  </a:lnTo>
                  <a:lnTo>
                    <a:pt x="211502" y="14622"/>
                  </a:lnTo>
                  <a:lnTo>
                    <a:pt x="210094" y="21487"/>
                  </a:lnTo>
                  <a:lnTo>
                    <a:pt x="208214" y="27985"/>
                  </a:lnTo>
                  <a:lnTo>
                    <a:pt x="241427" y="27985"/>
                  </a:lnTo>
                  <a:lnTo>
                    <a:pt x="246275" y="0"/>
                  </a:lnTo>
                  <a:close/>
                </a:path>
              </a:pathLst>
            </a:custGeom>
            <a:solidFill>
              <a:srgbClr val="A1C6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48150" y="723900"/>
            <a:ext cx="7496175" cy="567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603375">
              <a:lnSpc>
                <a:spcPct val="100000"/>
              </a:lnSpc>
              <a:spcBef>
                <a:spcPts val="2130"/>
              </a:spcBef>
            </a:pPr>
            <a:r>
              <a:rPr sz="2150" spc="-50" dirty="0">
                <a:solidFill>
                  <a:srgbClr val="FFFFFF"/>
                </a:solidFill>
                <a:latin typeface="Trebuchet MS"/>
                <a:cs typeface="Trebuchet MS"/>
              </a:rPr>
              <a:t>Geometry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rebuchet MS"/>
              <a:cs typeface="Trebuchet MS"/>
            </a:endParaRPr>
          </a:p>
          <a:p>
            <a:pPr marL="1603375">
              <a:lnSpc>
                <a:spcPct val="100000"/>
              </a:lnSpc>
            </a:pPr>
            <a:r>
              <a:rPr sz="2150" spc="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150" spc="-8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Trebuchet MS"/>
                <a:cs typeface="Trebuchet MS"/>
              </a:rPr>
              <a:t>Environment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>
              <a:latin typeface="Trebuchet MS"/>
              <a:cs typeface="Trebuchet MS"/>
            </a:endParaRPr>
          </a:p>
          <a:p>
            <a:pPr marL="1603375">
              <a:lnSpc>
                <a:spcPct val="100000"/>
              </a:lnSpc>
            </a:pPr>
            <a:r>
              <a:rPr sz="2150" spc="-10" dirty="0">
                <a:solidFill>
                  <a:srgbClr val="FFFFFF"/>
                </a:solidFill>
                <a:latin typeface="Trebuchet MS"/>
                <a:cs typeface="Trebuchet MS"/>
              </a:rPr>
              <a:t>Ants</a:t>
            </a:r>
            <a:r>
              <a:rPr sz="215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80" dirty="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95" dirty="0">
                <a:solidFill>
                  <a:srgbClr val="FFFFFF"/>
                </a:solidFill>
                <a:latin typeface="Trebuchet MS"/>
                <a:cs typeface="Trebuchet MS"/>
              </a:rPr>
              <a:t>behavior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rebuchet MS"/>
              <a:cs typeface="Trebuchet MS"/>
            </a:endParaRPr>
          </a:p>
          <a:p>
            <a:pPr marL="1603375">
              <a:lnSpc>
                <a:spcPct val="100000"/>
              </a:lnSpc>
            </a:pPr>
            <a:r>
              <a:rPr sz="2150" spc="-60" dirty="0">
                <a:solidFill>
                  <a:srgbClr val="FFFFFF"/>
                </a:solidFill>
                <a:latin typeface="Trebuchet MS"/>
                <a:cs typeface="Trebuchet MS"/>
              </a:rPr>
              <a:t>Slow</a:t>
            </a:r>
            <a:r>
              <a:rPr sz="21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sz="215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2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1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10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1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85" dirty="0">
                <a:solidFill>
                  <a:srgbClr val="FFFFFF"/>
                </a:solidFill>
                <a:latin typeface="Trebuchet MS"/>
                <a:cs typeface="Trebuchet MS"/>
              </a:rPr>
              <a:t>Genetic</a:t>
            </a:r>
            <a:r>
              <a:rPr sz="2150" spc="-2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150" spc="-70" dirty="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486</Words>
  <Application>Microsoft Macintosh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Cambria</vt:lpstr>
      <vt:lpstr>Times New Roman</vt:lpstr>
      <vt:lpstr>Trebuchet MS</vt:lpstr>
      <vt:lpstr>Office Theme</vt:lpstr>
      <vt:lpstr>ARTIFICIAL  EVOLUTION  OF ANT</vt:lpstr>
      <vt:lpstr>PROJECT OVERVIEW</vt:lpstr>
      <vt:lpstr>PROJECT  DESCRIPTION</vt:lpstr>
      <vt:lpstr>ENVIRONMENT</vt:lpstr>
      <vt:lpstr>PowerPoint Presentation</vt:lpstr>
      <vt:lpstr>NEURAL  NETWORK  ARCHITECTURE</vt:lpstr>
      <vt:lpstr>FLOW CHART</vt:lpstr>
      <vt:lpstr>ALGORITHM</vt:lpstr>
      <vt:lpstr>LIMITATIONS</vt:lpstr>
      <vt:lpstr>LIMITATION</vt:lpstr>
      <vt:lpstr>FUTURE 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 EVOLUTION  OF ANT</dc:title>
  <cp:lastModifiedBy>Tanishq Sharma</cp:lastModifiedBy>
  <cp:revision>7</cp:revision>
  <dcterms:created xsi:type="dcterms:W3CDTF">2022-04-13T08:15:30Z</dcterms:created>
  <dcterms:modified xsi:type="dcterms:W3CDTF">2022-05-30T07:16:01Z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2020-12-18T00:00:00Z</vt:filetime>
  </property>
  <property fmtid="{D5CDD505-2E9C-101B-9397-08002B2CF9AE}" pid="3" name="LastSaved">
    <vt:filetime>2022-04-13T00:00:00Z</vt:filetime>
  </property>
</Properties>
</file>