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67F7C-73C3-460F-A3CE-BD326C586D2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3845B7-CF32-47FC-9FA7-58AED75B500D}">
      <dgm:prSet phldrT="[Text]"/>
      <dgm:spPr/>
      <dgm:t>
        <a:bodyPr/>
        <a:lstStyle/>
        <a:p>
          <a:r>
            <a:rPr lang="en-IN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Biometric Attendance Tracking</a:t>
          </a:r>
          <a:endParaRPr lang="en-IN" dirty="0"/>
        </a:p>
      </dgm:t>
    </dgm:pt>
    <dgm:pt modelId="{891B05EB-6252-4864-9578-7905F0A83927}" type="parTrans" cxnId="{E169CB96-9162-4469-A5A8-C5D1DC6411D1}">
      <dgm:prSet/>
      <dgm:spPr/>
      <dgm:t>
        <a:bodyPr/>
        <a:lstStyle/>
        <a:p>
          <a:endParaRPr lang="en-IN"/>
        </a:p>
      </dgm:t>
    </dgm:pt>
    <dgm:pt modelId="{B3083463-630B-4425-9AF8-F06F3795EEFD}" type="sibTrans" cxnId="{E169CB96-9162-4469-A5A8-C5D1DC6411D1}">
      <dgm:prSet/>
      <dgm:spPr/>
      <dgm:t>
        <a:bodyPr/>
        <a:lstStyle/>
        <a:p>
          <a:endParaRPr lang="en-IN"/>
        </a:p>
      </dgm:t>
    </dgm:pt>
    <dgm:pt modelId="{CB865FE8-D73B-452B-83E0-8D6775BA0777}">
      <dgm:prSet phldrT="[Text]"/>
      <dgm:spPr/>
      <dgm:t>
        <a:bodyPr/>
        <a:lstStyle/>
        <a:p>
          <a:r>
            <a:rPr lang="en-IN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Personalized Academic Support</a:t>
          </a:r>
          <a:endParaRPr lang="en-IN" dirty="0"/>
        </a:p>
      </dgm:t>
    </dgm:pt>
    <dgm:pt modelId="{9AC00850-7670-44FD-A51F-7172F70CBDC7}" type="parTrans" cxnId="{A0EE8346-3A97-4377-B8F6-596B6D359764}">
      <dgm:prSet/>
      <dgm:spPr/>
      <dgm:t>
        <a:bodyPr/>
        <a:lstStyle/>
        <a:p>
          <a:endParaRPr lang="en-IN"/>
        </a:p>
      </dgm:t>
    </dgm:pt>
    <dgm:pt modelId="{A025DD27-F167-480F-8EC3-AAF7D763C66B}" type="sibTrans" cxnId="{A0EE8346-3A97-4377-B8F6-596B6D359764}">
      <dgm:prSet/>
      <dgm:spPr/>
      <dgm:t>
        <a:bodyPr/>
        <a:lstStyle/>
        <a:p>
          <a:endParaRPr lang="en-IN"/>
        </a:p>
      </dgm:t>
    </dgm:pt>
    <dgm:pt modelId="{2DBC995A-C7B1-485B-AB81-7C37C3DABB87}">
      <dgm:prSet phldrT="[Text]"/>
      <dgm:spPr/>
      <dgm:t>
        <a:bodyPr/>
        <a:lstStyle/>
        <a:p>
          <a:r>
            <a:rPr lang="en-IN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Guidance and Mentorship</a:t>
          </a:r>
          <a:endParaRPr lang="en-IN" dirty="0"/>
        </a:p>
      </dgm:t>
    </dgm:pt>
    <dgm:pt modelId="{FEC462A7-6817-4ED1-9A16-3C3F07E7DA1A}" type="parTrans" cxnId="{880BFAB3-765C-45B0-9397-B09C27212473}">
      <dgm:prSet/>
      <dgm:spPr/>
      <dgm:t>
        <a:bodyPr/>
        <a:lstStyle/>
        <a:p>
          <a:endParaRPr lang="en-IN"/>
        </a:p>
      </dgm:t>
    </dgm:pt>
    <dgm:pt modelId="{41D3C684-C002-44B0-9A62-E14DC4655A8C}" type="sibTrans" cxnId="{880BFAB3-765C-45B0-9397-B09C27212473}">
      <dgm:prSet/>
      <dgm:spPr/>
      <dgm:t>
        <a:bodyPr/>
        <a:lstStyle/>
        <a:p>
          <a:endParaRPr lang="en-IN"/>
        </a:p>
      </dgm:t>
    </dgm:pt>
    <dgm:pt modelId="{65FF754A-F72E-4124-BAF2-9263D447B814}">
      <dgm:prSet phldrT="[Text]"/>
      <dgm:spPr/>
      <dgm:t>
        <a:bodyPr/>
        <a:lstStyle/>
        <a:p>
          <a:r>
            <a:rPr lang="en-IN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Flexible schooling options ,Virtual labs</a:t>
          </a:r>
          <a:endParaRPr lang="en-IN" dirty="0"/>
        </a:p>
      </dgm:t>
    </dgm:pt>
    <dgm:pt modelId="{5CE3FFC4-D909-4423-934F-DAE71F93860E}" type="parTrans" cxnId="{048BFD5D-7D40-4CFF-B1AE-9A30FC12C039}">
      <dgm:prSet/>
      <dgm:spPr/>
      <dgm:t>
        <a:bodyPr/>
        <a:lstStyle/>
        <a:p>
          <a:endParaRPr lang="en-IN"/>
        </a:p>
      </dgm:t>
    </dgm:pt>
    <dgm:pt modelId="{B2DF8126-6CA3-474C-8352-2CBC7CFFBF65}" type="sibTrans" cxnId="{048BFD5D-7D40-4CFF-B1AE-9A30FC12C039}">
      <dgm:prSet/>
      <dgm:spPr/>
      <dgm:t>
        <a:bodyPr/>
        <a:lstStyle/>
        <a:p>
          <a:endParaRPr lang="en-IN"/>
        </a:p>
      </dgm:t>
    </dgm:pt>
    <dgm:pt modelId="{46110437-8893-4C8E-BE5E-9BA6A55CFF98}">
      <dgm:prSet phldrT="[Text]"/>
      <dgm:spPr/>
      <dgm:t>
        <a:bodyPr/>
        <a:lstStyle/>
        <a:p>
          <a:r>
            <a: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Interactive other resources for learning</a:t>
          </a:r>
        </a:p>
        <a:p>
          <a:r>
            <a: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Example: H5P,NPTEL ,</a:t>
          </a:r>
          <a:r>
            <a:rPr lang="en-US" dirty="0" err="1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etc</a:t>
          </a:r>
          <a:endParaRPr lang="en-IN" dirty="0"/>
        </a:p>
      </dgm:t>
    </dgm:pt>
    <dgm:pt modelId="{C0D5FE7F-5FE8-45B1-9F92-500283A2FDFD}" type="parTrans" cxnId="{430B55FE-0C97-4E10-9D87-A93D5D0C3CAB}">
      <dgm:prSet/>
      <dgm:spPr/>
      <dgm:t>
        <a:bodyPr/>
        <a:lstStyle/>
        <a:p>
          <a:endParaRPr lang="en-IN"/>
        </a:p>
      </dgm:t>
    </dgm:pt>
    <dgm:pt modelId="{BB0C1A16-76F4-45EA-A6EB-9638D10FD24E}" type="sibTrans" cxnId="{430B55FE-0C97-4E10-9D87-A93D5D0C3CAB}">
      <dgm:prSet/>
      <dgm:spPr/>
      <dgm:t>
        <a:bodyPr/>
        <a:lstStyle/>
        <a:p>
          <a:endParaRPr lang="en-IN"/>
        </a:p>
      </dgm:t>
    </dgm:pt>
    <dgm:pt modelId="{6261E07B-E425-42F6-87A8-2C3354D01318}">
      <dgm:prSet phldrT="[Text]"/>
      <dgm:spPr/>
      <dgm:t>
        <a:bodyPr/>
        <a:lstStyle/>
        <a:p>
          <a:r>
            <a: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Multilanguage system, multiple teacher platform</a:t>
          </a:r>
          <a:endParaRPr lang="en-IN" dirty="0"/>
        </a:p>
      </dgm:t>
    </dgm:pt>
    <dgm:pt modelId="{C3859381-CE24-4991-8963-70A196343221}" type="sibTrans" cxnId="{F23A2AB2-AEAB-419C-B800-81E93531CD15}">
      <dgm:prSet/>
      <dgm:spPr/>
      <dgm:t>
        <a:bodyPr/>
        <a:lstStyle/>
        <a:p>
          <a:endParaRPr lang="en-IN"/>
        </a:p>
      </dgm:t>
    </dgm:pt>
    <dgm:pt modelId="{0FF64B34-3966-42DA-99D1-528638ABB9EA}" type="parTrans" cxnId="{F23A2AB2-AEAB-419C-B800-81E93531CD15}">
      <dgm:prSet/>
      <dgm:spPr/>
      <dgm:t>
        <a:bodyPr/>
        <a:lstStyle/>
        <a:p>
          <a:endParaRPr lang="en-IN"/>
        </a:p>
      </dgm:t>
    </dgm:pt>
    <dgm:pt modelId="{300936A8-0B88-42E7-844C-488E1AA58B1B}">
      <dgm:prSet phldrT="[Text]"/>
      <dgm:spPr/>
      <dgm:t>
        <a:bodyPr/>
        <a:lstStyle/>
        <a:p>
          <a:r>
            <a:rPr lang="en-IN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Chatbots for Instant Support</a:t>
          </a:r>
          <a:endParaRPr lang="en-IN" dirty="0"/>
        </a:p>
      </dgm:t>
    </dgm:pt>
    <dgm:pt modelId="{5851E56E-1CA8-4710-8482-09FD1EA6E9D0}" type="sibTrans" cxnId="{77172065-6913-4E12-920D-9E0AF26CC5A2}">
      <dgm:prSet/>
      <dgm:spPr/>
      <dgm:t>
        <a:bodyPr/>
        <a:lstStyle/>
        <a:p>
          <a:endParaRPr lang="en-IN"/>
        </a:p>
      </dgm:t>
    </dgm:pt>
    <dgm:pt modelId="{6AA69EF5-CCF4-4781-9AFE-694343DD717A}" type="parTrans" cxnId="{77172065-6913-4E12-920D-9E0AF26CC5A2}">
      <dgm:prSet/>
      <dgm:spPr/>
      <dgm:t>
        <a:bodyPr/>
        <a:lstStyle/>
        <a:p>
          <a:endParaRPr lang="en-IN"/>
        </a:p>
      </dgm:t>
    </dgm:pt>
    <dgm:pt modelId="{AEA30F7B-5AC9-4A6E-998B-7E602B710A85}" type="pres">
      <dgm:prSet presAssocID="{5D367F7C-73C3-460F-A3CE-BD326C586D2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E749366-1569-4EB9-B430-2B64493B279C}" type="pres">
      <dgm:prSet presAssocID="{6261E07B-E425-42F6-87A8-2C3354D01318}" presName="Parent" presStyleLbl="node0" presStyleIdx="0" presStyleCnt="1">
        <dgm:presLayoutVars>
          <dgm:chMax val="6"/>
          <dgm:chPref val="6"/>
        </dgm:presLayoutVars>
      </dgm:prSet>
      <dgm:spPr/>
    </dgm:pt>
    <dgm:pt modelId="{97BF8CAE-F847-4DF6-B508-4B14AA455407}" type="pres">
      <dgm:prSet presAssocID="{C03845B7-CF32-47FC-9FA7-58AED75B500D}" presName="Accent1" presStyleCnt="0"/>
      <dgm:spPr/>
    </dgm:pt>
    <dgm:pt modelId="{4EC780F8-1F58-42BB-8B6A-94AEA643E49B}" type="pres">
      <dgm:prSet presAssocID="{C03845B7-CF32-47FC-9FA7-58AED75B500D}" presName="Accent" presStyleLbl="bgShp" presStyleIdx="0" presStyleCnt="6"/>
      <dgm:spPr/>
    </dgm:pt>
    <dgm:pt modelId="{3855DD0D-FE80-4CC7-9CB1-F99A5E5DE842}" type="pres">
      <dgm:prSet presAssocID="{C03845B7-CF32-47FC-9FA7-58AED75B500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45A3BA1-938A-4A57-A00B-A444E9FF7073}" type="pres">
      <dgm:prSet presAssocID="{300936A8-0B88-42E7-844C-488E1AA58B1B}" presName="Accent2" presStyleCnt="0"/>
      <dgm:spPr/>
    </dgm:pt>
    <dgm:pt modelId="{3B29E64D-FAE8-4507-B55D-D829A8ED6444}" type="pres">
      <dgm:prSet presAssocID="{300936A8-0B88-42E7-844C-488E1AA58B1B}" presName="Accent" presStyleLbl="bgShp" presStyleIdx="1" presStyleCnt="6"/>
      <dgm:spPr/>
    </dgm:pt>
    <dgm:pt modelId="{7EAF0D56-9ECC-4509-9ED3-87F03ECA4013}" type="pres">
      <dgm:prSet presAssocID="{300936A8-0B88-42E7-844C-488E1AA58B1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073C1C9-7D70-497A-BF15-79B02D34A6B6}" type="pres">
      <dgm:prSet presAssocID="{CB865FE8-D73B-452B-83E0-8D6775BA0777}" presName="Accent3" presStyleCnt="0"/>
      <dgm:spPr/>
    </dgm:pt>
    <dgm:pt modelId="{54F97EBE-2899-40B3-8778-D80E0A0F75AB}" type="pres">
      <dgm:prSet presAssocID="{CB865FE8-D73B-452B-83E0-8D6775BA0777}" presName="Accent" presStyleLbl="bgShp" presStyleIdx="2" presStyleCnt="6"/>
      <dgm:spPr/>
    </dgm:pt>
    <dgm:pt modelId="{EBB11474-74D7-4745-A26A-AD0709023F72}" type="pres">
      <dgm:prSet presAssocID="{CB865FE8-D73B-452B-83E0-8D6775BA077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88435C6-6BDC-493B-AB61-FBD45B830F84}" type="pres">
      <dgm:prSet presAssocID="{2DBC995A-C7B1-485B-AB81-7C37C3DABB87}" presName="Accent4" presStyleCnt="0"/>
      <dgm:spPr/>
    </dgm:pt>
    <dgm:pt modelId="{19A1AB4C-CB6A-4AA8-8CB0-95192CDC40E9}" type="pres">
      <dgm:prSet presAssocID="{2DBC995A-C7B1-485B-AB81-7C37C3DABB87}" presName="Accent" presStyleLbl="bgShp" presStyleIdx="3" presStyleCnt="6"/>
      <dgm:spPr/>
    </dgm:pt>
    <dgm:pt modelId="{58301724-F382-4869-9933-AA34114E714D}" type="pres">
      <dgm:prSet presAssocID="{2DBC995A-C7B1-485B-AB81-7C37C3DABB8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768F22B-4A9B-42C5-BFA5-9F72062CF617}" type="pres">
      <dgm:prSet presAssocID="{65FF754A-F72E-4124-BAF2-9263D447B814}" presName="Accent5" presStyleCnt="0"/>
      <dgm:spPr/>
    </dgm:pt>
    <dgm:pt modelId="{5C116192-7084-4972-9A8C-9D17B2CBA5D8}" type="pres">
      <dgm:prSet presAssocID="{65FF754A-F72E-4124-BAF2-9263D447B814}" presName="Accent" presStyleLbl="bgShp" presStyleIdx="4" presStyleCnt="6"/>
      <dgm:spPr/>
    </dgm:pt>
    <dgm:pt modelId="{61358B10-DB15-4FE4-B0E8-F102B019404D}" type="pres">
      <dgm:prSet presAssocID="{65FF754A-F72E-4124-BAF2-9263D447B81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9510DA-409E-430A-B356-6DC07F793EB2}" type="pres">
      <dgm:prSet presAssocID="{46110437-8893-4C8E-BE5E-9BA6A55CFF98}" presName="Accent6" presStyleCnt="0"/>
      <dgm:spPr/>
    </dgm:pt>
    <dgm:pt modelId="{4FEB41E0-812B-4EBE-A883-DB743D888614}" type="pres">
      <dgm:prSet presAssocID="{46110437-8893-4C8E-BE5E-9BA6A55CFF98}" presName="Accent" presStyleLbl="bgShp" presStyleIdx="5" presStyleCnt="6"/>
      <dgm:spPr/>
    </dgm:pt>
    <dgm:pt modelId="{23A26F8B-BDCE-481D-A2C9-DE0CD754D4E2}" type="pres">
      <dgm:prSet presAssocID="{46110437-8893-4C8E-BE5E-9BA6A55CFF9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C1AB811-B5A9-474A-998F-377663915A80}" type="presOf" srcId="{65FF754A-F72E-4124-BAF2-9263D447B814}" destId="{61358B10-DB15-4FE4-B0E8-F102B019404D}" srcOrd="0" destOrd="0" presId="urn:microsoft.com/office/officeart/2011/layout/HexagonRadial"/>
    <dgm:cxn modelId="{64697723-68E6-4883-AA78-C1A72AC14CDC}" type="presOf" srcId="{5D367F7C-73C3-460F-A3CE-BD326C586D24}" destId="{AEA30F7B-5AC9-4A6E-998B-7E602B710A85}" srcOrd="0" destOrd="0" presId="urn:microsoft.com/office/officeart/2011/layout/HexagonRadial"/>
    <dgm:cxn modelId="{048BFD5D-7D40-4CFF-B1AE-9A30FC12C039}" srcId="{6261E07B-E425-42F6-87A8-2C3354D01318}" destId="{65FF754A-F72E-4124-BAF2-9263D447B814}" srcOrd="4" destOrd="0" parTransId="{5CE3FFC4-D909-4423-934F-DAE71F93860E}" sibTransId="{B2DF8126-6CA3-474C-8352-2CBC7CFFBF65}"/>
    <dgm:cxn modelId="{B6EE3444-4FA0-4A86-BD49-E9E200DF2143}" type="presOf" srcId="{CB865FE8-D73B-452B-83E0-8D6775BA0777}" destId="{EBB11474-74D7-4745-A26A-AD0709023F72}" srcOrd="0" destOrd="0" presId="urn:microsoft.com/office/officeart/2011/layout/HexagonRadial"/>
    <dgm:cxn modelId="{77172065-6913-4E12-920D-9E0AF26CC5A2}" srcId="{6261E07B-E425-42F6-87A8-2C3354D01318}" destId="{300936A8-0B88-42E7-844C-488E1AA58B1B}" srcOrd="1" destOrd="0" parTransId="{6AA69EF5-CCF4-4781-9AFE-694343DD717A}" sibTransId="{5851E56E-1CA8-4710-8482-09FD1EA6E9D0}"/>
    <dgm:cxn modelId="{A0EE8346-3A97-4377-B8F6-596B6D359764}" srcId="{6261E07B-E425-42F6-87A8-2C3354D01318}" destId="{CB865FE8-D73B-452B-83E0-8D6775BA0777}" srcOrd="2" destOrd="0" parTransId="{9AC00850-7670-44FD-A51F-7172F70CBDC7}" sibTransId="{A025DD27-F167-480F-8EC3-AAF7D763C66B}"/>
    <dgm:cxn modelId="{6D20034F-7F03-4480-B515-57CDE2B21DA1}" type="presOf" srcId="{300936A8-0B88-42E7-844C-488E1AA58B1B}" destId="{7EAF0D56-9ECC-4509-9ED3-87F03ECA4013}" srcOrd="0" destOrd="0" presId="urn:microsoft.com/office/officeart/2011/layout/HexagonRadial"/>
    <dgm:cxn modelId="{1C298A4F-5630-4DF2-8E35-07D96CAAAF76}" type="presOf" srcId="{C03845B7-CF32-47FC-9FA7-58AED75B500D}" destId="{3855DD0D-FE80-4CC7-9CB1-F99A5E5DE842}" srcOrd="0" destOrd="0" presId="urn:microsoft.com/office/officeart/2011/layout/HexagonRadial"/>
    <dgm:cxn modelId="{2479B977-B36F-4BF9-B617-21AC3A99ACBF}" type="presOf" srcId="{6261E07B-E425-42F6-87A8-2C3354D01318}" destId="{AE749366-1569-4EB9-B430-2B64493B279C}" srcOrd="0" destOrd="0" presId="urn:microsoft.com/office/officeart/2011/layout/HexagonRadial"/>
    <dgm:cxn modelId="{B8EABD8F-DA61-455F-8A7B-B58DF6A2FBD8}" type="presOf" srcId="{46110437-8893-4C8E-BE5E-9BA6A55CFF98}" destId="{23A26F8B-BDCE-481D-A2C9-DE0CD754D4E2}" srcOrd="0" destOrd="0" presId="urn:microsoft.com/office/officeart/2011/layout/HexagonRadial"/>
    <dgm:cxn modelId="{4A376C94-8E07-4802-B574-4132EE853A9C}" type="presOf" srcId="{2DBC995A-C7B1-485B-AB81-7C37C3DABB87}" destId="{58301724-F382-4869-9933-AA34114E714D}" srcOrd="0" destOrd="0" presId="urn:microsoft.com/office/officeart/2011/layout/HexagonRadial"/>
    <dgm:cxn modelId="{E169CB96-9162-4469-A5A8-C5D1DC6411D1}" srcId="{6261E07B-E425-42F6-87A8-2C3354D01318}" destId="{C03845B7-CF32-47FC-9FA7-58AED75B500D}" srcOrd="0" destOrd="0" parTransId="{891B05EB-6252-4864-9578-7905F0A83927}" sibTransId="{B3083463-630B-4425-9AF8-F06F3795EEFD}"/>
    <dgm:cxn modelId="{F23A2AB2-AEAB-419C-B800-81E93531CD15}" srcId="{5D367F7C-73C3-460F-A3CE-BD326C586D24}" destId="{6261E07B-E425-42F6-87A8-2C3354D01318}" srcOrd="0" destOrd="0" parTransId="{0FF64B34-3966-42DA-99D1-528638ABB9EA}" sibTransId="{C3859381-CE24-4991-8963-70A196343221}"/>
    <dgm:cxn modelId="{880BFAB3-765C-45B0-9397-B09C27212473}" srcId="{6261E07B-E425-42F6-87A8-2C3354D01318}" destId="{2DBC995A-C7B1-485B-AB81-7C37C3DABB87}" srcOrd="3" destOrd="0" parTransId="{FEC462A7-6817-4ED1-9A16-3C3F07E7DA1A}" sibTransId="{41D3C684-C002-44B0-9A62-E14DC4655A8C}"/>
    <dgm:cxn modelId="{430B55FE-0C97-4E10-9D87-A93D5D0C3CAB}" srcId="{6261E07B-E425-42F6-87A8-2C3354D01318}" destId="{46110437-8893-4C8E-BE5E-9BA6A55CFF98}" srcOrd="5" destOrd="0" parTransId="{C0D5FE7F-5FE8-45B1-9F92-500283A2FDFD}" sibTransId="{BB0C1A16-76F4-45EA-A6EB-9638D10FD24E}"/>
    <dgm:cxn modelId="{AAA74618-5B2C-4A01-9E1B-26AC8DFC453B}" type="presParOf" srcId="{AEA30F7B-5AC9-4A6E-998B-7E602B710A85}" destId="{AE749366-1569-4EB9-B430-2B64493B279C}" srcOrd="0" destOrd="0" presId="urn:microsoft.com/office/officeart/2011/layout/HexagonRadial"/>
    <dgm:cxn modelId="{89638878-BBA1-40CA-9829-50D7AD828F1D}" type="presParOf" srcId="{AEA30F7B-5AC9-4A6E-998B-7E602B710A85}" destId="{97BF8CAE-F847-4DF6-B508-4B14AA455407}" srcOrd="1" destOrd="0" presId="urn:microsoft.com/office/officeart/2011/layout/HexagonRadial"/>
    <dgm:cxn modelId="{BEFCBC09-1CBB-4912-85D6-8C6DBFC7262C}" type="presParOf" srcId="{97BF8CAE-F847-4DF6-B508-4B14AA455407}" destId="{4EC780F8-1F58-42BB-8B6A-94AEA643E49B}" srcOrd="0" destOrd="0" presId="urn:microsoft.com/office/officeart/2011/layout/HexagonRadial"/>
    <dgm:cxn modelId="{37FEFD9C-99A0-48A5-88CC-9967C9AB60BA}" type="presParOf" srcId="{AEA30F7B-5AC9-4A6E-998B-7E602B710A85}" destId="{3855DD0D-FE80-4CC7-9CB1-F99A5E5DE842}" srcOrd="2" destOrd="0" presId="urn:microsoft.com/office/officeart/2011/layout/HexagonRadial"/>
    <dgm:cxn modelId="{E7D98F0E-A53B-4E5F-9831-662C1666A6C1}" type="presParOf" srcId="{AEA30F7B-5AC9-4A6E-998B-7E602B710A85}" destId="{845A3BA1-938A-4A57-A00B-A444E9FF7073}" srcOrd="3" destOrd="0" presId="urn:microsoft.com/office/officeart/2011/layout/HexagonRadial"/>
    <dgm:cxn modelId="{85BABE92-8B71-49D9-AB4D-554FEC1B43A0}" type="presParOf" srcId="{845A3BA1-938A-4A57-A00B-A444E9FF7073}" destId="{3B29E64D-FAE8-4507-B55D-D829A8ED6444}" srcOrd="0" destOrd="0" presId="urn:microsoft.com/office/officeart/2011/layout/HexagonRadial"/>
    <dgm:cxn modelId="{E1EBC3E3-FA42-4994-AF53-5F6CDDC0D80D}" type="presParOf" srcId="{AEA30F7B-5AC9-4A6E-998B-7E602B710A85}" destId="{7EAF0D56-9ECC-4509-9ED3-87F03ECA4013}" srcOrd="4" destOrd="0" presId="urn:microsoft.com/office/officeart/2011/layout/HexagonRadial"/>
    <dgm:cxn modelId="{6E37C828-2A84-4C61-A364-060164FF94C6}" type="presParOf" srcId="{AEA30F7B-5AC9-4A6E-998B-7E602B710A85}" destId="{8073C1C9-7D70-497A-BF15-79B02D34A6B6}" srcOrd="5" destOrd="0" presId="urn:microsoft.com/office/officeart/2011/layout/HexagonRadial"/>
    <dgm:cxn modelId="{FB966503-17DA-48A5-82F3-921FFD65BFD3}" type="presParOf" srcId="{8073C1C9-7D70-497A-BF15-79B02D34A6B6}" destId="{54F97EBE-2899-40B3-8778-D80E0A0F75AB}" srcOrd="0" destOrd="0" presId="urn:microsoft.com/office/officeart/2011/layout/HexagonRadial"/>
    <dgm:cxn modelId="{72B15EF1-1E08-41E5-938F-5091DEDAAA74}" type="presParOf" srcId="{AEA30F7B-5AC9-4A6E-998B-7E602B710A85}" destId="{EBB11474-74D7-4745-A26A-AD0709023F72}" srcOrd="6" destOrd="0" presId="urn:microsoft.com/office/officeart/2011/layout/HexagonRadial"/>
    <dgm:cxn modelId="{0FEACC42-10AD-44EB-B4D9-FF0C4F9990B2}" type="presParOf" srcId="{AEA30F7B-5AC9-4A6E-998B-7E602B710A85}" destId="{088435C6-6BDC-493B-AB61-FBD45B830F84}" srcOrd="7" destOrd="0" presId="urn:microsoft.com/office/officeart/2011/layout/HexagonRadial"/>
    <dgm:cxn modelId="{4A19427D-0703-45A6-8D9E-ACAFEFF19918}" type="presParOf" srcId="{088435C6-6BDC-493B-AB61-FBD45B830F84}" destId="{19A1AB4C-CB6A-4AA8-8CB0-95192CDC40E9}" srcOrd="0" destOrd="0" presId="urn:microsoft.com/office/officeart/2011/layout/HexagonRadial"/>
    <dgm:cxn modelId="{0D3D91B4-7F8B-4296-A19F-576210038076}" type="presParOf" srcId="{AEA30F7B-5AC9-4A6E-998B-7E602B710A85}" destId="{58301724-F382-4869-9933-AA34114E714D}" srcOrd="8" destOrd="0" presId="urn:microsoft.com/office/officeart/2011/layout/HexagonRadial"/>
    <dgm:cxn modelId="{7D4E8214-397F-4449-B489-F56153E91FF8}" type="presParOf" srcId="{AEA30F7B-5AC9-4A6E-998B-7E602B710A85}" destId="{1768F22B-4A9B-42C5-BFA5-9F72062CF617}" srcOrd="9" destOrd="0" presId="urn:microsoft.com/office/officeart/2011/layout/HexagonRadial"/>
    <dgm:cxn modelId="{8F6E822D-81C0-48E3-8D15-A54DADD7B222}" type="presParOf" srcId="{1768F22B-4A9B-42C5-BFA5-9F72062CF617}" destId="{5C116192-7084-4972-9A8C-9D17B2CBA5D8}" srcOrd="0" destOrd="0" presId="urn:microsoft.com/office/officeart/2011/layout/HexagonRadial"/>
    <dgm:cxn modelId="{51A5CCC4-3747-4EBE-8D58-9E82038F550D}" type="presParOf" srcId="{AEA30F7B-5AC9-4A6E-998B-7E602B710A85}" destId="{61358B10-DB15-4FE4-B0E8-F102B019404D}" srcOrd="10" destOrd="0" presId="urn:microsoft.com/office/officeart/2011/layout/HexagonRadial"/>
    <dgm:cxn modelId="{35E355FE-02E2-4498-8B8F-EEFB1D980785}" type="presParOf" srcId="{AEA30F7B-5AC9-4A6E-998B-7E602B710A85}" destId="{AE9510DA-409E-430A-B356-6DC07F793EB2}" srcOrd="11" destOrd="0" presId="urn:microsoft.com/office/officeart/2011/layout/HexagonRadial"/>
    <dgm:cxn modelId="{E3FB3A59-EE34-4149-8E51-6767A7D56CD0}" type="presParOf" srcId="{AE9510DA-409E-430A-B356-6DC07F793EB2}" destId="{4FEB41E0-812B-4EBE-A883-DB743D888614}" srcOrd="0" destOrd="0" presId="urn:microsoft.com/office/officeart/2011/layout/HexagonRadial"/>
    <dgm:cxn modelId="{7DC3DA17-0AE1-46D9-98E2-0D118F20CF4D}" type="presParOf" srcId="{AEA30F7B-5AC9-4A6E-998B-7E602B710A85}" destId="{23A26F8B-BDCE-481D-A2C9-DE0CD754D4E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587CAB-E10B-40DA-B3C3-4669FBD0475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E20E1D-07D9-4224-B64A-ECEA322C003A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Implement strong data encryption.</a:t>
          </a:r>
          <a:b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</a:br>
          <a:endParaRPr lang="en-IN" dirty="0">
            <a:solidFill>
              <a:schemeClr val="bg1"/>
            </a:solidFill>
          </a:endParaRPr>
        </a:p>
      </dgm:t>
    </dgm:pt>
    <dgm:pt modelId="{F5492CE4-E696-4897-849E-2083B31AD7A9}" type="parTrans" cxnId="{EF41FA26-1298-48F5-9E19-AE86F1BD22E8}">
      <dgm:prSet/>
      <dgm:spPr/>
      <dgm:t>
        <a:bodyPr/>
        <a:lstStyle/>
        <a:p>
          <a:endParaRPr lang="en-IN"/>
        </a:p>
      </dgm:t>
    </dgm:pt>
    <dgm:pt modelId="{19B527E4-8B79-4A4F-B2EE-1FC1FF43B27C}" type="sibTrans" cxnId="{EF41FA26-1298-48F5-9E19-AE86F1BD22E8}">
      <dgm:prSet/>
      <dgm:spPr/>
      <dgm:t>
        <a:bodyPr/>
        <a:lstStyle/>
        <a:p>
          <a:endParaRPr lang="en-IN"/>
        </a:p>
      </dgm:t>
    </dgm:pt>
    <dgm:pt modelId="{213312FC-2F0D-4B7D-942C-B7DBCF55C559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Provide comprehensive training, user-friendly interfaces, and ongoing support.</a:t>
          </a:r>
          <a:b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</a:br>
          <a:endParaRPr lang="en-IN" dirty="0">
            <a:solidFill>
              <a:schemeClr val="bg1"/>
            </a:solidFill>
          </a:endParaRPr>
        </a:p>
      </dgm:t>
    </dgm:pt>
    <dgm:pt modelId="{4425BB57-ADEA-4F50-8D93-8DD5B6273893}" type="parTrans" cxnId="{2F82A3D5-9D18-4044-912F-77CC82C931A2}">
      <dgm:prSet/>
      <dgm:spPr/>
      <dgm:t>
        <a:bodyPr/>
        <a:lstStyle/>
        <a:p>
          <a:endParaRPr lang="en-IN"/>
        </a:p>
      </dgm:t>
    </dgm:pt>
    <dgm:pt modelId="{A67FF31C-8943-49E0-9DD4-E56D854EAAFA}" type="sibTrans" cxnId="{2F82A3D5-9D18-4044-912F-77CC82C931A2}">
      <dgm:prSet/>
      <dgm:spPr/>
      <dgm:t>
        <a:bodyPr/>
        <a:lstStyle/>
        <a:p>
          <a:endParaRPr lang="en-IN"/>
        </a:p>
      </dgm:t>
    </dgm:pt>
    <dgm:pt modelId="{4ED6F742-B3B2-4BCA-A13C-DFDEC43F60F9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Regular maintenance.</a:t>
          </a:r>
          <a:b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</a:br>
          <a:endParaRPr lang="en-IN" dirty="0">
            <a:solidFill>
              <a:schemeClr val="bg1"/>
            </a:solidFill>
          </a:endParaRPr>
        </a:p>
      </dgm:t>
    </dgm:pt>
    <dgm:pt modelId="{8B0D0E19-8267-49DD-B92E-BFDCFC49ED0B}" type="parTrans" cxnId="{E26BF1BE-1B1F-4FFC-94C4-FCCB9930A401}">
      <dgm:prSet/>
      <dgm:spPr/>
      <dgm:t>
        <a:bodyPr/>
        <a:lstStyle/>
        <a:p>
          <a:endParaRPr lang="en-IN"/>
        </a:p>
      </dgm:t>
    </dgm:pt>
    <dgm:pt modelId="{A78C509A-3B66-46EB-9841-E7A9006A1981}" type="sibTrans" cxnId="{E26BF1BE-1B1F-4FFC-94C4-FCCB9930A401}">
      <dgm:prSet/>
      <dgm:spPr/>
      <dgm:t>
        <a:bodyPr/>
        <a:lstStyle/>
        <a:p>
          <a:endParaRPr lang="en-IN"/>
        </a:p>
      </dgm:t>
    </dgm:pt>
    <dgm:pt modelId="{DBF66B7D-CB9E-4FFD-AA9D-07D204CCD59B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Collect and act on user feedback for iterative improvements.</a:t>
          </a:r>
          <a:endParaRPr lang="en-IN" dirty="0">
            <a:solidFill>
              <a:schemeClr val="bg1"/>
            </a:solidFill>
          </a:endParaRPr>
        </a:p>
      </dgm:t>
    </dgm:pt>
    <dgm:pt modelId="{618F343A-F727-4AAB-B6BA-621820BEF69E}" type="parTrans" cxnId="{25D8C201-DA8A-4FDC-B234-71F051945BF1}">
      <dgm:prSet/>
      <dgm:spPr/>
      <dgm:t>
        <a:bodyPr/>
        <a:lstStyle/>
        <a:p>
          <a:endParaRPr lang="en-IN"/>
        </a:p>
      </dgm:t>
    </dgm:pt>
    <dgm:pt modelId="{EBD50709-491B-45BA-9FA8-AC8A3C4DC991}" type="sibTrans" cxnId="{25D8C201-DA8A-4FDC-B234-71F051945BF1}">
      <dgm:prSet/>
      <dgm:spPr/>
      <dgm:t>
        <a:bodyPr/>
        <a:lstStyle/>
        <a:p>
          <a:endParaRPr lang="en-IN"/>
        </a:p>
      </dgm:t>
    </dgm:pt>
    <dgm:pt modelId="{CBCD7045-FBD1-40DB-90D4-626B103EDD0F}" type="pres">
      <dgm:prSet presAssocID="{59587CAB-E10B-40DA-B3C3-4669FBD04752}" presName="Name0" presStyleCnt="0">
        <dgm:presLayoutVars>
          <dgm:dir/>
          <dgm:resizeHandles val="exact"/>
        </dgm:presLayoutVars>
      </dgm:prSet>
      <dgm:spPr/>
    </dgm:pt>
    <dgm:pt modelId="{A84EF4CE-1F87-4719-ACCA-3960253DE4B6}" type="pres">
      <dgm:prSet presAssocID="{59587CAB-E10B-40DA-B3C3-4669FBD04752}" presName="cycle" presStyleCnt="0"/>
      <dgm:spPr/>
    </dgm:pt>
    <dgm:pt modelId="{09834FD0-D3C5-4752-AFFE-510B8B0CD504}" type="pres">
      <dgm:prSet presAssocID="{38E20E1D-07D9-4224-B64A-ECEA322C003A}" presName="nodeFirstNode" presStyleLbl="node1" presStyleIdx="0" presStyleCnt="4">
        <dgm:presLayoutVars>
          <dgm:bulletEnabled val="1"/>
        </dgm:presLayoutVars>
      </dgm:prSet>
      <dgm:spPr/>
    </dgm:pt>
    <dgm:pt modelId="{A142F492-4A73-467E-9C6D-A1C7745B2695}" type="pres">
      <dgm:prSet presAssocID="{19B527E4-8B79-4A4F-B2EE-1FC1FF43B27C}" presName="sibTransFirstNode" presStyleLbl="bgShp" presStyleIdx="0" presStyleCnt="1"/>
      <dgm:spPr/>
    </dgm:pt>
    <dgm:pt modelId="{BA7BF807-E62A-44DD-BACB-58CFC1C00B2F}" type="pres">
      <dgm:prSet presAssocID="{213312FC-2F0D-4B7D-942C-B7DBCF55C559}" presName="nodeFollowingNodes" presStyleLbl="node1" presStyleIdx="1" presStyleCnt="4">
        <dgm:presLayoutVars>
          <dgm:bulletEnabled val="1"/>
        </dgm:presLayoutVars>
      </dgm:prSet>
      <dgm:spPr/>
    </dgm:pt>
    <dgm:pt modelId="{FC0CD7FF-8EA7-4AEC-A763-993CE9E4748F}" type="pres">
      <dgm:prSet presAssocID="{4ED6F742-B3B2-4BCA-A13C-DFDEC43F60F9}" presName="nodeFollowingNodes" presStyleLbl="node1" presStyleIdx="2" presStyleCnt="4" custRadScaleRad="101130" custRadScaleInc="-1346">
        <dgm:presLayoutVars>
          <dgm:bulletEnabled val="1"/>
        </dgm:presLayoutVars>
      </dgm:prSet>
      <dgm:spPr/>
    </dgm:pt>
    <dgm:pt modelId="{08FC1017-5121-4646-8B1F-62A00D6CA36A}" type="pres">
      <dgm:prSet presAssocID="{DBF66B7D-CB9E-4FFD-AA9D-07D204CCD59B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70C79C01-829E-4F12-BF9E-8B6955969FBD}" type="presOf" srcId="{19B527E4-8B79-4A4F-B2EE-1FC1FF43B27C}" destId="{A142F492-4A73-467E-9C6D-A1C7745B2695}" srcOrd="0" destOrd="0" presId="urn:microsoft.com/office/officeart/2005/8/layout/cycle3"/>
    <dgm:cxn modelId="{25D8C201-DA8A-4FDC-B234-71F051945BF1}" srcId="{59587CAB-E10B-40DA-B3C3-4669FBD04752}" destId="{DBF66B7D-CB9E-4FFD-AA9D-07D204CCD59B}" srcOrd="3" destOrd="0" parTransId="{618F343A-F727-4AAB-B6BA-621820BEF69E}" sibTransId="{EBD50709-491B-45BA-9FA8-AC8A3C4DC991}"/>
    <dgm:cxn modelId="{309E5306-7B58-454B-940D-587B9E41860D}" type="presOf" srcId="{38E20E1D-07D9-4224-B64A-ECEA322C003A}" destId="{09834FD0-D3C5-4752-AFFE-510B8B0CD504}" srcOrd="0" destOrd="0" presId="urn:microsoft.com/office/officeart/2005/8/layout/cycle3"/>
    <dgm:cxn modelId="{EF41FA26-1298-48F5-9E19-AE86F1BD22E8}" srcId="{59587CAB-E10B-40DA-B3C3-4669FBD04752}" destId="{38E20E1D-07D9-4224-B64A-ECEA322C003A}" srcOrd="0" destOrd="0" parTransId="{F5492CE4-E696-4897-849E-2083B31AD7A9}" sibTransId="{19B527E4-8B79-4A4F-B2EE-1FC1FF43B27C}"/>
    <dgm:cxn modelId="{5B9E199C-BA6F-42F6-8DE9-884317D5C50E}" type="presOf" srcId="{4ED6F742-B3B2-4BCA-A13C-DFDEC43F60F9}" destId="{FC0CD7FF-8EA7-4AEC-A763-993CE9E4748F}" srcOrd="0" destOrd="0" presId="urn:microsoft.com/office/officeart/2005/8/layout/cycle3"/>
    <dgm:cxn modelId="{E26BF1BE-1B1F-4FFC-94C4-FCCB9930A401}" srcId="{59587CAB-E10B-40DA-B3C3-4669FBD04752}" destId="{4ED6F742-B3B2-4BCA-A13C-DFDEC43F60F9}" srcOrd="2" destOrd="0" parTransId="{8B0D0E19-8267-49DD-B92E-BFDCFC49ED0B}" sibTransId="{A78C509A-3B66-46EB-9841-E7A9006A1981}"/>
    <dgm:cxn modelId="{A87EA2BF-D4F1-4E3F-BD00-70C3DA0C19F6}" type="presOf" srcId="{DBF66B7D-CB9E-4FFD-AA9D-07D204CCD59B}" destId="{08FC1017-5121-4646-8B1F-62A00D6CA36A}" srcOrd="0" destOrd="0" presId="urn:microsoft.com/office/officeart/2005/8/layout/cycle3"/>
    <dgm:cxn modelId="{2F82A3D5-9D18-4044-912F-77CC82C931A2}" srcId="{59587CAB-E10B-40DA-B3C3-4669FBD04752}" destId="{213312FC-2F0D-4B7D-942C-B7DBCF55C559}" srcOrd="1" destOrd="0" parTransId="{4425BB57-ADEA-4F50-8D93-8DD5B6273893}" sibTransId="{A67FF31C-8943-49E0-9DD4-E56D854EAAFA}"/>
    <dgm:cxn modelId="{E7EDDEF4-7F5B-4F7B-98FA-460B306A2689}" type="presOf" srcId="{213312FC-2F0D-4B7D-942C-B7DBCF55C559}" destId="{BA7BF807-E62A-44DD-BACB-58CFC1C00B2F}" srcOrd="0" destOrd="0" presId="urn:microsoft.com/office/officeart/2005/8/layout/cycle3"/>
    <dgm:cxn modelId="{D980BDFC-9E13-4B00-B417-6A0F8109E510}" type="presOf" srcId="{59587CAB-E10B-40DA-B3C3-4669FBD04752}" destId="{CBCD7045-FBD1-40DB-90D4-626B103EDD0F}" srcOrd="0" destOrd="0" presId="urn:microsoft.com/office/officeart/2005/8/layout/cycle3"/>
    <dgm:cxn modelId="{AB9C374B-95CD-4332-8347-FFF585F51DEF}" type="presParOf" srcId="{CBCD7045-FBD1-40DB-90D4-626B103EDD0F}" destId="{A84EF4CE-1F87-4719-ACCA-3960253DE4B6}" srcOrd="0" destOrd="0" presId="urn:microsoft.com/office/officeart/2005/8/layout/cycle3"/>
    <dgm:cxn modelId="{0D014E15-2745-4B26-9ABE-55F6053642C2}" type="presParOf" srcId="{A84EF4CE-1F87-4719-ACCA-3960253DE4B6}" destId="{09834FD0-D3C5-4752-AFFE-510B8B0CD504}" srcOrd="0" destOrd="0" presId="urn:microsoft.com/office/officeart/2005/8/layout/cycle3"/>
    <dgm:cxn modelId="{BF6ED44B-B765-402A-8A75-EEFC63A4F54A}" type="presParOf" srcId="{A84EF4CE-1F87-4719-ACCA-3960253DE4B6}" destId="{A142F492-4A73-467E-9C6D-A1C7745B2695}" srcOrd="1" destOrd="0" presId="urn:microsoft.com/office/officeart/2005/8/layout/cycle3"/>
    <dgm:cxn modelId="{CB79032E-870B-4493-B8DA-8549C845A640}" type="presParOf" srcId="{A84EF4CE-1F87-4719-ACCA-3960253DE4B6}" destId="{BA7BF807-E62A-44DD-BACB-58CFC1C00B2F}" srcOrd="2" destOrd="0" presId="urn:microsoft.com/office/officeart/2005/8/layout/cycle3"/>
    <dgm:cxn modelId="{95CA075B-A153-4ACC-80D8-EF1F33C5AD20}" type="presParOf" srcId="{A84EF4CE-1F87-4719-ACCA-3960253DE4B6}" destId="{FC0CD7FF-8EA7-4AEC-A763-993CE9E4748F}" srcOrd="3" destOrd="0" presId="urn:microsoft.com/office/officeart/2005/8/layout/cycle3"/>
    <dgm:cxn modelId="{8AA6C539-9292-49B9-B3C6-8B4D1678A8FE}" type="presParOf" srcId="{A84EF4CE-1F87-4719-ACCA-3960253DE4B6}" destId="{08FC1017-5121-4646-8B1F-62A00D6CA36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3ADD3D-A466-4855-8CDD-0EDC1D6A34B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0DBCA52-B7E8-456C-B064-A3583144C585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1" i="0" dirty="0">
              <a:effectLst/>
              <a:latin typeface="Open Sans" panose="020B0606030504020204" pitchFamily="34" charset="0"/>
            </a:rPr>
            <a:t>Technical feasibility: </a:t>
          </a:r>
          <a:r>
            <a:rPr lang="en-US" b="0" i="0" dirty="0">
              <a:effectLst/>
              <a:latin typeface="Open Sans" panose="020B0606030504020204" pitchFamily="34" charset="0"/>
            </a:rPr>
            <a:t>Development of a </a:t>
          </a:r>
          <a:r>
            <a:rPr lang="en-US" dirty="0">
              <a:latin typeface="Open Sans" panose="020B0606030504020204" pitchFamily="34" charset="0"/>
            </a:rPr>
            <a:t>Biometric system, Chatbots</a:t>
          </a:r>
          <a:r>
            <a:rPr lang="en-US" b="0" i="0" dirty="0">
              <a:effectLst/>
              <a:latin typeface="Open Sans" panose="020B0606030504020204" pitchFamily="34" charset="0"/>
            </a:rPr>
            <a:t> ,Portals of student teacher communication ,multi-language support.</a:t>
          </a:r>
          <a:endParaRPr lang="en-IN" dirty="0"/>
        </a:p>
      </dgm:t>
    </dgm:pt>
    <dgm:pt modelId="{CECB6EBB-B1E8-45C9-8C3E-169BF11C93E4}" type="parTrans" cxnId="{03D7423B-9CF3-4DBC-9DD8-074181CF507C}">
      <dgm:prSet/>
      <dgm:spPr/>
      <dgm:t>
        <a:bodyPr/>
        <a:lstStyle/>
        <a:p>
          <a:endParaRPr lang="en-IN"/>
        </a:p>
      </dgm:t>
    </dgm:pt>
    <dgm:pt modelId="{0FC409A0-AAD1-437F-95DD-BB4E3D939E2E}" type="sibTrans" cxnId="{03D7423B-9CF3-4DBC-9DD8-074181CF507C}">
      <dgm:prSet/>
      <dgm:spPr/>
      <dgm:t>
        <a:bodyPr/>
        <a:lstStyle/>
        <a:p>
          <a:endParaRPr lang="en-IN"/>
        </a:p>
      </dgm:t>
    </dgm:pt>
    <dgm:pt modelId="{5B82F87F-522D-46E9-B6EE-C28ABF0A6404}">
      <dgm:prSet phldrT="[Text]"/>
      <dgm:spPr/>
      <dgm:t>
        <a:bodyPr/>
        <a:lstStyle/>
        <a:p>
          <a:r>
            <a:rPr lang="en-US" b="1" i="0" dirty="0">
              <a:effectLst/>
              <a:latin typeface="Open Sans" panose="020B0606030504020204" pitchFamily="34" charset="0"/>
            </a:rPr>
            <a:t>Financial feasibility: </a:t>
          </a:r>
          <a:r>
            <a:rPr lang="en-US" dirty="0"/>
            <a:t>Funding could be challenging, especially for under-resourced schools</a:t>
          </a:r>
          <a:endParaRPr lang="en-IN" dirty="0"/>
        </a:p>
      </dgm:t>
    </dgm:pt>
    <dgm:pt modelId="{435F3F8A-7CEF-44F0-AD8A-3FD2E974D36B}" type="parTrans" cxnId="{52BDE5AC-D8FF-49F8-ACA2-0BAC7A419AE7}">
      <dgm:prSet/>
      <dgm:spPr/>
      <dgm:t>
        <a:bodyPr/>
        <a:lstStyle/>
        <a:p>
          <a:endParaRPr lang="en-IN"/>
        </a:p>
      </dgm:t>
    </dgm:pt>
    <dgm:pt modelId="{E98420E1-B5B5-448B-B0B2-6C9CE36C3E55}" type="sibTrans" cxnId="{52BDE5AC-D8FF-49F8-ACA2-0BAC7A419AE7}">
      <dgm:prSet/>
      <dgm:spPr/>
      <dgm:t>
        <a:bodyPr/>
        <a:lstStyle/>
        <a:p>
          <a:endParaRPr lang="en-IN"/>
        </a:p>
      </dgm:t>
    </dgm:pt>
    <dgm:pt modelId="{A2823F49-73BB-44A4-B6E6-A07E091847A9}" type="pres">
      <dgm:prSet presAssocID="{613ADD3D-A466-4855-8CDD-0EDC1D6A34BE}" presName="linearFlow" presStyleCnt="0">
        <dgm:presLayoutVars>
          <dgm:dir/>
          <dgm:resizeHandles val="exact"/>
        </dgm:presLayoutVars>
      </dgm:prSet>
      <dgm:spPr/>
    </dgm:pt>
    <dgm:pt modelId="{DE4A6D05-C3C4-4C6C-9F96-2AC1E572DE11}" type="pres">
      <dgm:prSet presAssocID="{00DBCA52-B7E8-456C-B064-A3583144C585}" presName="composite" presStyleCnt="0"/>
      <dgm:spPr/>
    </dgm:pt>
    <dgm:pt modelId="{0B2C6B7C-A8DA-4328-BE06-345D34A43AA8}" type="pres">
      <dgm:prSet presAssocID="{00DBCA52-B7E8-456C-B064-A3583144C585}" presName="imgShp" presStyleLbl="fgImgPlace1" presStyleIdx="0" presStyleCnt="2" custScaleX="70896" custScaleY="9375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255597AD-DA83-41CD-B36F-71DE1102C1E7}" type="pres">
      <dgm:prSet presAssocID="{00DBCA52-B7E8-456C-B064-A3583144C585}" presName="txShp" presStyleLbl="node1" presStyleIdx="0" presStyleCnt="2" custScaleX="100221" custScaleY="90207">
        <dgm:presLayoutVars>
          <dgm:bulletEnabled val="1"/>
        </dgm:presLayoutVars>
      </dgm:prSet>
      <dgm:spPr/>
    </dgm:pt>
    <dgm:pt modelId="{07BA9E4C-283D-467C-969E-3B73D2AD312A}" type="pres">
      <dgm:prSet presAssocID="{0FC409A0-AAD1-437F-95DD-BB4E3D939E2E}" presName="spacing" presStyleCnt="0"/>
      <dgm:spPr/>
    </dgm:pt>
    <dgm:pt modelId="{44F42761-5345-46ED-9EA7-5F7E5128635A}" type="pres">
      <dgm:prSet presAssocID="{5B82F87F-522D-46E9-B6EE-C28ABF0A6404}" presName="composite" presStyleCnt="0"/>
      <dgm:spPr/>
    </dgm:pt>
    <dgm:pt modelId="{D4AC5B0E-D0A4-4D38-ADBA-BC9D306178F5}" type="pres">
      <dgm:prSet presAssocID="{5B82F87F-522D-46E9-B6EE-C28ABF0A6404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A772D791-22FD-4837-A130-6CFA6679F518}" type="pres">
      <dgm:prSet presAssocID="{5B82F87F-522D-46E9-B6EE-C28ABF0A6404}" presName="txShp" presStyleLbl="node1" presStyleIdx="1" presStyleCnt="2">
        <dgm:presLayoutVars>
          <dgm:bulletEnabled val="1"/>
        </dgm:presLayoutVars>
      </dgm:prSet>
      <dgm:spPr/>
    </dgm:pt>
  </dgm:ptLst>
  <dgm:cxnLst>
    <dgm:cxn modelId="{59C69E17-D770-432A-9D82-9FEA01E3F4B6}" type="presOf" srcId="{5B82F87F-522D-46E9-B6EE-C28ABF0A6404}" destId="{A772D791-22FD-4837-A130-6CFA6679F518}" srcOrd="0" destOrd="0" presId="urn:microsoft.com/office/officeart/2005/8/layout/vList3"/>
    <dgm:cxn modelId="{03D7423B-9CF3-4DBC-9DD8-074181CF507C}" srcId="{613ADD3D-A466-4855-8CDD-0EDC1D6A34BE}" destId="{00DBCA52-B7E8-456C-B064-A3583144C585}" srcOrd="0" destOrd="0" parTransId="{CECB6EBB-B1E8-45C9-8C3E-169BF11C93E4}" sibTransId="{0FC409A0-AAD1-437F-95DD-BB4E3D939E2E}"/>
    <dgm:cxn modelId="{40938374-5DFA-4B68-9EB2-52F39875C7C2}" type="presOf" srcId="{613ADD3D-A466-4855-8CDD-0EDC1D6A34BE}" destId="{A2823F49-73BB-44A4-B6E6-A07E091847A9}" srcOrd="0" destOrd="0" presId="urn:microsoft.com/office/officeart/2005/8/layout/vList3"/>
    <dgm:cxn modelId="{9D844C9C-7C3E-469B-8171-4621701A576B}" type="presOf" srcId="{00DBCA52-B7E8-456C-B064-A3583144C585}" destId="{255597AD-DA83-41CD-B36F-71DE1102C1E7}" srcOrd="0" destOrd="0" presId="urn:microsoft.com/office/officeart/2005/8/layout/vList3"/>
    <dgm:cxn modelId="{52BDE5AC-D8FF-49F8-ACA2-0BAC7A419AE7}" srcId="{613ADD3D-A466-4855-8CDD-0EDC1D6A34BE}" destId="{5B82F87F-522D-46E9-B6EE-C28ABF0A6404}" srcOrd="1" destOrd="0" parTransId="{435F3F8A-7CEF-44F0-AD8A-3FD2E974D36B}" sibTransId="{E98420E1-B5B5-448B-B0B2-6C9CE36C3E55}"/>
    <dgm:cxn modelId="{A7096ABE-CCD6-4187-96B0-C34FED4CE301}" type="presParOf" srcId="{A2823F49-73BB-44A4-B6E6-A07E091847A9}" destId="{DE4A6D05-C3C4-4C6C-9F96-2AC1E572DE11}" srcOrd="0" destOrd="0" presId="urn:microsoft.com/office/officeart/2005/8/layout/vList3"/>
    <dgm:cxn modelId="{A580CB83-FE7D-4564-AB13-A1DDBA3AA337}" type="presParOf" srcId="{DE4A6D05-C3C4-4C6C-9F96-2AC1E572DE11}" destId="{0B2C6B7C-A8DA-4328-BE06-345D34A43AA8}" srcOrd="0" destOrd="0" presId="urn:microsoft.com/office/officeart/2005/8/layout/vList3"/>
    <dgm:cxn modelId="{06FD4EE2-96D8-4D58-B52A-FC63BA2FCE13}" type="presParOf" srcId="{DE4A6D05-C3C4-4C6C-9F96-2AC1E572DE11}" destId="{255597AD-DA83-41CD-B36F-71DE1102C1E7}" srcOrd="1" destOrd="0" presId="urn:microsoft.com/office/officeart/2005/8/layout/vList3"/>
    <dgm:cxn modelId="{672BBD2F-A916-433C-9979-64C1B2CDBB71}" type="presParOf" srcId="{A2823F49-73BB-44A4-B6E6-A07E091847A9}" destId="{07BA9E4C-283D-467C-969E-3B73D2AD312A}" srcOrd="1" destOrd="0" presId="urn:microsoft.com/office/officeart/2005/8/layout/vList3"/>
    <dgm:cxn modelId="{B7155447-918D-488B-B134-3305900EDB12}" type="presParOf" srcId="{A2823F49-73BB-44A4-B6E6-A07E091847A9}" destId="{44F42761-5345-46ED-9EA7-5F7E5128635A}" srcOrd="2" destOrd="0" presId="urn:microsoft.com/office/officeart/2005/8/layout/vList3"/>
    <dgm:cxn modelId="{4CD28261-926C-42B7-B7E9-0145E25C0CAB}" type="presParOf" srcId="{44F42761-5345-46ED-9EA7-5F7E5128635A}" destId="{D4AC5B0E-D0A4-4D38-ADBA-BC9D306178F5}" srcOrd="0" destOrd="0" presId="urn:microsoft.com/office/officeart/2005/8/layout/vList3"/>
    <dgm:cxn modelId="{663DABCD-F819-40FD-95D8-18DC26AFB259}" type="presParOf" srcId="{44F42761-5345-46ED-9EA7-5F7E5128635A}" destId="{A772D791-22FD-4837-A130-6CFA6679F5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07DEAC-E896-4E90-9917-3047064A6A4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062FCF-BFF6-485A-ACE8-EAF9F7EB61A2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4CC0C402-BA68-4224-9924-AE6C776F4340}" type="parTrans" cxnId="{F5343B21-9936-4B6C-B452-8EA89EB46511}">
      <dgm:prSet/>
      <dgm:spPr/>
      <dgm:t>
        <a:bodyPr/>
        <a:lstStyle/>
        <a:p>
          <a:endParaRPr lang="en-IN"/>
        </a:p>
      </dgm:t>
    </dgm:pt>
    <dgm:pt modelId="{915B68EB-3C9D-49DC-9083-7F9ACE5151DD}" type="sibTrans" cxnId="{F5343B21-9936-4B6C-B452-8EA89EB46511}">
      <dgm:prSet/>
      <dgm:spPr/>
      <dgm:t>
        <a:bodyPr/>
        <a:lstStyle/>
        <a:p>
          <a:endParaRPr lang="en-IN"/>
        </a:p>
      </dgm:t>
    </dgm:pt>
    <dgm:pt modelId="{EF6BE0D0-655B-4964-9040-139A3702356A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Collection and storage of biometric information.</a:t>
          </a:r>
          <a:b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</a:br>
          <a:endParaRPr lang="en-IN" dirty="0"/>
        </a:p>
      </dgm:t>
    </dgm:pt>
    <dgm:pt modelId="{91A28ECF-3D81-4F83-AE91-3FA136D5526B}" type="parTrans" cxnId="{93C416BA-2BE0-4A26-BD00-4570C79691FB}">
      <dgm:prSet/>
      <dgm:spPr/>
      <dgm:t>
        <a:bodyPr/>
        <a:lstStyle/>
        <a:p>
          <a:endParaRPr lang="en-IN"/>
        </a:p>
      </dgm:t>
    </dgm:pt>
    <dgm:pt modelId="{BECEB3F8-2C7D-4F81-9E25-300007D1506B}" type="sibTrans" cxnId="{93C416BA-2BE0-4A26-BD00-4570C79691FB}">
      <dgm:prSet/>
      <dgm:spPr/>
      <dgm:t>
        <a:bodyPr/>
        <a:lstStyle/>
        <a:p>
          <a:endParaRPr lang="en-IN"/>
        </a:p>
      </dgm:t>
    </dgm:pt>
    <dgm:pt modelId="{CE8BD718-A259-479B-96CA-25386FF2CD41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FA30EF9A-18AB-42C4-B274-1B8A17FA4DD1}" type="parTrans" cxnId="{B62204FC-5152-47FD-A5F7-2AB843003778}">
      <dgm:prSet/>
      <dgm:spPr/>
      <dgm:t>
        <a:bodyPr/>
        <a:lstStyle/>
        <a:p>
          <a:endParaRPr lang="en-IN"/>
        </a:p>
      </dgm:t>
    </dgm:pt>
    <dgm:pt modelId="{153B1974-28FD-43AF-AD92-C84AAC261100}" type="sibTrans" cxnId="{B62204FC-5152-47FD-A5F7-2AB843003778}">
      <dgm:prSet/>
      <dgm:spPr/>
      <dgm:t>
        <a:bodyPr/>
        <a:lstStyle/>
        <a:p>
          <a:endParaRPr lang="en-IN"/>
        </a:p>
      </dgm:t>
    </dgm:pt>
    <dgm:pt modelId="{4E9704B8-D7EF-42F0-89CD-E56EDF33B943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Resistance to new technologies among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teachers,students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, parents.</a:t>
          </a:r>
          <a:endParaRPr lang="en-IN" dirty="0"/>
        </a:p>
      </dgm:t>
    </dgm:pt>
    <dgm:pt modelId="{714874ED-28B9-4437-8C80-63A2C0B2C895}" type="parTrans" cxnId="{6CD36CE9-9A45-466C-B91C-F04CCD154FC0}">
      <dgm:prSet/>
      <dgm:spPr/>
      <dgm:t>
        <a:bodyPr/>
        <a:lstStyle/>
        <a:p>
          <a:endParaRPr lang="en-IN"/>
        </a:p>
      </dgm:t>
    </dgm:pt>
    <dgm:pt modelId="{00E86801-3BF9-42CC-9941-4F6EE5F6634E}" type="sibTrans" cxnId="{6CD36CE9-9A45-466C-B91C-F04CCD154FC0}">
      <dgm:prSet/>
      <dgm:spPr/>
      <dgm:t>
        <a:bodyPr/>
        <a:lstStyle/>
        <a:p>
          <a:endParaRPr lang="en-IN"/>
        </a:p>
      </dgm:t>
    </dgm:pt>
    <dgm:pt modelId="{551F83B0-A09A-4A96-912B-FB2250A70B47}" type="pres">
      <dgm:prSet presAssocID="{0C07DEAC-E896-4E90-9917-3047064A6A45}" presName="linearFlow" presStyleCnt="0">
        <dgm:presLayoutVars>
          <dgm:dir/>
          <dgm:animLvl val="lvl"/>
          <dgm:resizeHandles val="exact"/>
        </dgm:presLayoutVars>
      </dgm:prSet>
      <dgm:spPr/>
    </dgm:pt>
    <dgm:pt modelId="{2755AA0A-0E7B-4490-A087-A94C410F60FA}" type="pres">
      <dgm:prSet presAssocID="{96062FCF-BFF6-485A-ACE8-EAF9F7EB61A2}" presName="composite" presStyleCnt="0"/>
      <dgm:spPr/>
    </dgm:pt>
    <dgm:pt modelId="{DF6B5EDE-7AB1-45C7-BA5A-4E1AD278ACC5}" type="pres">
      <dgm:prSet presAssocID="{96062FCF-BFF6-485A-ACE8-EAF9F7EB61A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F64C821-97BD-4727-9064-D3C52B7CC4CD}" type="pres">
      <dgm:prSet presAssocID="{96062FCF-BFF6-485A-ACE8-EAF9F7EB61A2}" presName="descendantText" presStyleLbl="alignAcc1" presStyleIdx="0" presStyleCnt="2">
        <dgm:presLayoutVars>
          <dgm:bulletEnabled val="1"/>
        </dgm:presLayoutVars>
      </dgm:prSet>
      <dgm:spPr/>
    </dgm:pt>
    <dgm:pt modelId="{21BA8473-2B16-4038-9709-C00BB32171B9}" type="pres">
      <dgm:prSet presAssocID="{915B68EB-3C9D-49DC-9083-7F9ACE5151DD}" presName="sp" presStyleCnt="0"/>
      <dgm:spPr/>
    </dgm:pt>
    <dgm:pt modelId="{03ACFA91-AA83-4561-84E6-ACDC0E774DC9}" type="pres">
      <dgm:prSet presAssocID="{CE8BD718-A259-479B-96CA-25386FF2CD41}" presName="composite" presStyleCnt="0"/>
      <dgm:spPr/>
    </dgm:pt>
    <dgm:pt modelId="{008847FB-954B-4EF4-AF5F-AAF7B8347FA5}" type="pres">
      <dgm:prSet presAssocID="{CE8BD718-A259-479B-96CA-25386FF2CD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2AB5750-4500-40BF-8E26-ED79E165B60E}" type="pres">
      <dgm:prSet presAssocID="{CE8BD718-A259-479B-96CA-25386FF2CD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CC91102-8584-489F-A0EA-1B0CB31FF16F}" type="presOf" srcId="{4E9704B8-D7EF-42F0-89CD-E56EDF33B943}" destId="{E2AB5750-4500-40BF-8E26-ED79E165B60E}" srcOrd="0" destOrd="0" presId="urn:microsoft.com/office/officeart/2005/8/layout/chevron2"/>
    <dgm:cxn modelId="{F5343B21-9936-4B6C-B452-8EA89EB46511}" srcId="{0C07DEAC-E896-4E90-9917-3047064A6A45}" destId="{96062FCF-BFF6-485A-ACE8-EAF9F7EB61A2}" srcOrd="0" destOrd="0" parTransId="{4CC0C402-BA68-4224-9924-AE6C776F4340}" sibTransId="{915B68EB-3C9D-49DC-9083-7F9ACE5151DD}"/>
    <dgm:cxn modelId="{9255C795-A784-43FE-B0C0-FF0B8454D7D9}" type="presOf" srcId="{0C07DEAC-E896-4E90-9917-3047064A6A45}" destId="{551F83B0-A09A-4A96-912B-FB2250A70B47}" srcOrd="0" destOrd="0" presId="urn:microsoft.com/office/officeart/2005/8/layout/chevron2"/>
    <dgm:cxn modelId="{364CABA7-E694-49CF-8A1C-16A3813CD33B}" type="presOf" srcId="{EF6BE0D0-655B-4964-9040-139A3702356A}" destId="{FF64C821-97BD-4727-9064-D3C52B7CC4CD}" srcOrd="0" destOrd="0" presId="urn:microsoft.com/office/officeart/2005/8/layout/chevron2"/>
    <dgm:cxn modelId="{F5B114AD-5587-48B1-BE8E-6A98920B7F80}" type="presOf" srcId="{CE8BD718-A259-479B-96CA-25386FF2CD41}" destId="{008847FB-954B-4EF4-AF5F-AAF7B8347FA5}" srcOrd="0" destOrd="0" presId="urn:microsoft.com/office/officeart/2005/8/layout/chevron2"/>
    <dgm:cxn modelId="{93C416BA-2BE0-4A26-BD00-4570C79691FB}" srcId="{96062FCF-BFF6-485A-ACE8-EAF9F7EB61A2}" destId="{EF6BE0D0-655B-4964-9040-139A3702356A}" srcOrd="0" destOrd="0" parTransId="{91A28ECF-3D81-4F83-AE91-3FA136D5526B}" sibTransId="{BECEB3F8-2C7D-4F81-9E25-300007D1506B}"/>
    <dgm:cxn modelId="{615777D2-4E75-447E-A24A-62B5F7C4BF7E}" type="presOf" srcId="{96062FCF-BFF6-485A-ACE8-EAF9F7EB61A2}" destId="{DF6B5EDE-7AB1-45C7-BA5A-4E1AD278ACC5}" srcOrd="0" destOrd="0" presId="urn:microsoft.com/office/officeart/2005/8/layout/chevron2"/>
    <dgm:cxn modelId="{6CD36CE9-9A45-466C-B91C-F04CCD154FC0}" srcId="{CE8BD718-A259-479B-96CA-25386FF2CD41}" destId="{4E9704B8-D7EF-42F0-89CD-E56EDF33B943}" srcOrd="0" destOrd="0" parTransId="{714874ED-28B9-4437-8C80-63A2C0B2C895}" sibTransId="{00E86801-3BF9-42CC-9941-4F6EE5F6634E}"/>
    <dgm:cxn modelId="{B62204FC-5152-47FD-A5F7-2AB843003778}" srcId="{0C07DEAC-E896-4E90-9917-3047064A6A45}" destId="{CE8BD718-A259-479B-96CA-25386FF2CD41}" srcOrd="1" destOrd="0" parTransId="{FA30EF9A-18AB-42C4-B274-1B8A17FA4DD1}" sibTransId="{153B1974-28FD-43AF-AD92-C84AAC261100}"/>
    <dgm:cxn modelId="{E9E10E04-488C-4753-B31D-5B1965270D8C}" type="presParOf" srcId="{551F83B0-A09A-4A96-912B-FB2250A70B47}" destId="{2755AA0A-0E7B-4490-A087-A94C410F60FA}" srcOrd="0" destOrd="0" presId="urn:microsoft.com/office/officeart/2005/8/layout/chevron2"/>
    <dgm:cxn modelId="{DD573CB7-745A-43A2-AEB7-306F7FFDF375}" type="presParOf" srcId="{2755AA0A-0E7B-4490-A087-A94C410F60FA}" destId="{DF6B5EDE-7AB1-45C7-BA5A-4E1AD278ACC5}" srcOrd="0" destOrd="0" presId="urn:microsoft.com/office/officeart/2005/8/layout/chevron2"/>
    <dgm:cxn modelId="{26480F46-E70F-4F07-AEBE-56F65A1818A5}" type="presParOf" srcId="{2755AA0A-0E7B-4490-A087-A94C410F60FA}" destId="{FF64C821-97BD-4727-9064-D3C52B7CC4CD}" srcOrd="1" destOrd="0" presId="urn:microsoft.com/office/officeart/2005/8/layout/chevron2"/>
    <dgm:cxn modelId="{F98C573B-E59F-4702-B921-BB405746D85B}" type="presParOf" srcId="{551F83B0-A09A-4A96-912B-FB2250A70B47}" destId="{21BA8473-2B16-4038-9709-C00BB32171B9}" srcOrd="1" destOrd="0" presId="urn:microsoft.com/office/officeart/2005/8/layout/chevron2"/>
    <dgm:cxn modelId="{AAAB4161-D2E1-4051-8C9B-B720D8254E9C}" type="presParOf" srcId="{551F83B0-A09A-4A96-912B-FB2250A70B47}" destId="{03ACFA91-AA83-4561-84E6-ACDC0E774DC9}" srcOrd="2" destOrd="0" presId="urn:microsoft.com/office/officeart/2005/8/layout/chevron2"/>
    <dgm:cxn modelId="{3AECF8B7-FC47-488E-BAF3-926E0C9C2114}" type="presParOf" srcId="{03ACFA91-AA83-4561-84E6-ACDC0E774DC9}" destId="{008847FB-954B-4EF4-AF5F-AAF7B8347FA5}" srcOrd="0" destOrd="0" presId="urn:microsoft.com/office/officeart/2005/8/layout/chevron2"/>
    <dgm:cxn modelId="{FBE6F431-FEC1-442F-8DEE-10E018C1EB18}" type="presParOf" srcId="{03ACFA91-AA83-4561-84E6-ACDC0E774DC9}" destId="{E2AB5750-4500-40BF-8E26-ED79E165B6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24DEA2-9AE1-4873-A5BE-77C936240BFF}" type="doc">
      <dgm:prSet loTypeId="urn:microsoft.com/office/officeart/2011/layout/HexagonRadial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F61E24-D22D-4C7A-9C38-DE931E3AAFBA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ea typeface="Calibri" panose="020F0502020204030204" pitchFamily="34" charset="0"/>
              <a:cs typeface="Calibri" panose="020F0502020204030204" pitchFamily="34" charset="0"/>
            </a:rPr>
            <a:t>Improved Emotional and Social Well-Being</a:t>
          </a:r>
          <a:endParaRPr lang="en-IN" dirty="0"/>
        </a:p>
      </dgm:t>
    </dgm:pt>
    <dgm:pt modelId="{179F6840-CCF9-4E3B-8DB4-AC9FD7C705C9}">
      <dgm:prSet phldrT="[Text]"/>
      <dgm:spPr/>
      <dgm:t>
        <a:bodyPr/>
        <a:lstStyle/>
        <a:p>
          <a:r>
            <a:rPr lang="en-US" dirty="0">
              <a:ea typeface="Calibri" panose="020F0502020204030204" pitchFamily="34" charset="0"/>
              <a:cs typeface="Calibri" panose="020F0502020204030204" pitchFamily="34" charset="0"/>
            </a:rPr>
            <a:t>Access to Career Guidance and Mentorship</a:t>
          </a:r>
          <a:endParaRPr lang="en-IN" dirty="0"/>
        </a:p>
      </dgm:t>
    </dgm:pt>
    <dgm:pt modelId="{0503CEEA-E479-4F92-8AD2-33EE60A02D0F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dirty="0">
              <a:ea typeface="Calibri" panose="020F0502020204030204" pitchFamily="34" charset="0"/>
              <a:cs typeface="Calibri" panose="020F0502020204030204" pitchFamily="34" charset="0"/>
            </a:rPr>
            <a:t>Enhanced Learning Experience</a:t>
          </a:r>
          <a:endParaRPr lang="en-IN" dirty="0"/>
        </a:p>
      </dgm:t>
    </dgm:pt>
    <dgm:pt modelId="{4D81678C-E71F-4E61-8385-EBB2959D98C5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dirty="0">
              <a:ea typeface="Calibri" panose="020F0502020204030204" pitchFamily="34" charset="0"/>
              <a:cs typeface="Calibri" panose="020F0502020204030204" pitchFamily="34" charset="0"/>
            </a:rPr>
            <a:t>Increased Engagement and Motivation</a:t>
          </a:r>
          <a:endParaRPr lang="en-IN" dirty="0"/>
        </a:p>
      </dgm:t>
    </dgm:pt>
    <dgm:pt modelId="{C9FE0B18-0D9A-48A1-9A8C-84746BB564D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>
              <a:ea typeface="Calibri" panose="020F0502020204030204" pitchFamily="34" charset="0"/>
              <a:cs typeface="Calibri" panose="020F0502020204030204" pitchFamily="34" charset="0"/>
            </a:rPr>
            <a:t>Reduction in Dropout Rates</a:t>
          </a:r>
          <a:endParaRPr lang="en-IN" dirty="0"/>
        </a:p>
      </dgm:t>
    </dgm:pt>
    <dgm:pt modelId="{384F5112-520E-4028-A9BB-B638C704CCCB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>
              <a:ea typeface="Calibri" panose="020F0502020204030204" pitchFamily="34" charset="0"/>
              <a:cs typeface="Calibri" panose="020F0502020204030204" pitchFamily="34" charset="0"/>
            </a:rPr>
            <a:t>Early Identification of At-Risk Students</a:t>
          </a:r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dirty="0"/>
        </a:p>
      </dgm:t>
    </dgm:pt>
    <dgm:pt modelId="{45F37940-7D5F-4351-9A33-6318E8F6F116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dirty="0">
              <a:ea typeface="Calibri" panose="020F0502020204030204" pitchFamily="34" charset="0"/>
              <a:cs typeface="Calibri" panose="020F0502020204030204" pitchFamily="34" charset="0"/>
            </a:rPr>
            <a:t>Development of Digital Literacy</a:t>
          </a:r>
          <a:endParaRPr lang="en-IN" dirty="0"/>
        </a:p>
      </dgm:t>
    </dgm:pt>
    <dgm:pt modelId="{2AB8B28D-D8FB-464D-944B-8F871EEF2560}" type="sibTrans" cxnId="{A3A977A8-E1DC-44FE-9A38-A284696918BF}">
      <dgm:prSet/>
      <dgm:spPr/>
      <dgm:t>
        <a:bodyPr/>
        <a:lstStyle/>
        <a:p>
          <a:endParaRPr lang="en-IN"/>
        </a:p>
      </dgm:t>
    </dgm:pt>
    <dgm:pt modelId="{C6D55B99-D726-486A-B3F0-FC79ECA84303}" type="parTrans" cxnId="{A3A977A8-E1DC-44FE-9A38-A284696918BF}">
      <dgm:prSet/>
      <dgm:spPr/>
      <dgm:t>
        <a:bodyPr/>
        <a:lstStyle/>
        <a:p>
          <a:endParaRPr lang="en-IN"/>
        </a:p>
      </dgm:t>
    </dgm:pt>
    <dgm:pt modelId="{880017AF-EC45-4F85-B244-722AE9C3D719}" type="sibTrans" cxnId="{B4BCD453-6E1D-43CE-AEA9-B7097A958999}">
      <dgm:prSet/>
      <dgm:spPr/>
      <dgm:t>
        <a:bodyPr/>
        <a:lstStyle/>
        <a:p>
          <a:endParaRPr lang="en-IN"/>
        </a:p>
      </dgm:t>
    </dgm:pt>
    <dgm:pt modelId="{01648DAD-E40B-4CDA-87A0-B9ED0B23842F}" type="parTrans" cxnId="{B4BCD453-6E1D-43CE-AEA9-B7097A958999}">
      <dgm:prSet/>
      <dgm:spPr/>
      <dgm:t>
        <a:bodyPr/>
        <a:lstStyle/>
        <a:p>
          <a:endParaRPr lang="en-IN"/>
        </a:p>
      </dgm:t>
    </dgm:pt>
    <dgm:pt modelId="{0791C0BC-FFF4-4291-954B-F17E47EDF764}" type="sibTrans" cxnId="{C07BDD26-181E-411F-9F0D-34B9659A70AF}">
      <dgm:prSet/>
      <dgm:spPr/>
      <dgm:t>
        <a:bodyPr/>
        <a:lstStyle/>
        <a:p>
          <a:endParaRPr lang="en-IN"/>
        </a:p>
      </dgm:t>
    </dgm:pt>
    <dgm:pt modelId="{D0FD97E8-129F-4696-A9D0-A8CF5526B128}" type="parTrans" cxnId="{C07BDD26-181E-411F-9F0D-34B9659A70AF}">
      <dgm:prSet/>
      <dgm:spPr/>
      <dgm:t>
        <a:bodyPr/>
        <a:lstStyle/>
        <a:p>
          <a:endParaRPr lang="en-IN"/>
        </a:p>
      </dgm:t>
    </dgm:pt>
    <dgm:pt modelId="{A1BFF1DB-C176-49A4-86BC-DFE9C285E632}" type="sibTrans" cxnId="{3F523753-ECC7-4F3E-84CB-4B3F29E826BD}">
      <dgm:prSet/>
      <dgm:spPr/>
      <dgm:t>
        <a:bodyPr/>
        <a:lstStyle/>
        <a:p>
          <a:endParaRPr lang="en-IN"/>
        </a:p>
      </dgm:t>
    </dgm:pt>
    <dgm:pt modelId="{DB57BF13-A240-4A9A-9FAE-AF48498778EA}" type="parTrans" cxnId="{3F523753-ECC7-4F3E-84CB-4B3F29E826BD}">
      <dgm:prSet/>
      <dgm:spPr/>
      <dgm:t>
        <a:bodyPr/>
        <a:lstStyle/>
        <a:p>
          <a:endParaRPr lang="en-IN"/>
        </a:p>
      </dgm:t>
    </dgm:pt>
    <dgm:pt modelId="{BB85115A-4A2A-4935-9F8F-DF106053D1D1}" type="sibTrans" cxnId="{389204E0-86D7-4EF5-90BA-119A743CA781}">
      <dgm:prSet/>
      <dgm:spPr/>
      <dgm:t>
        <a:bodyPr/>
        <a:lstStyle/>
        <a:p>
          <a:endParaRPr lang="en-IN"/>
        </a:p>
      </dgm:t>
    </dgm:pt>
    <dgm:pt modelId="{ED5FDCA3-46CC-421A-B834-7B99096E9ECD}" type="parTrans" cxnId="{389204E0-86D7-4EF5-90BA-119A743CA781}">
      <dgm:prSet/>
      <dgm:spPr/>
      <dgm:t>
        <a:bodyPr/>
        <a:lstStyle/>
        <a:p>
          <a:endParaRPr lang="en-IN"/>
        </a:p>
      </dgm:t>
    </dgm:pt>
    <dgm:pt modelId="{70E6B3C6-419E-4F67-9FBE-7D8F2B53046C}" type="sibTrans" cxnId="{2164DE54-02F1-47C3-8845-2B0F7D2029C2}">
      <dgm:prSet/>
      <dgm:spPr/>
      <dgm:t>
        <a:bodyPr/>
        <a:lstStyle/>
        <a:p>
          <a:endParaRPr lang="en-IN"/>
        </a:p>
      </dgm:t>
    </dgm:pt>
    <dgm:pt modelId="{623D9BC5-9C8A-49CE-8086-FBC772D29E81}" type="parTrans" cxnId="{2164DE54-02F1-47C3-8845-2B0F7D2029C2}">
      <dgm:prSet/>
      <dgm:spPr/>
      <dgm:t>
        <a:bodyPr/>
        <a:lstStyle/>
        <a:p>
          <a:endParaRPr lang="en-IN"/>
        </a:p>
      </dgm:t>
    </dgm:pt>
    <dgm:pt modelId="{69B8A7EA-8CBC-415E-8EBE-BC691FFADF4C}" type="sibTrans" cxnId="{402368BF-2DF3-4970-AD3B-F980756984C6}">
      <dgm:prSet/>
      <dgm:spPr/>
      <dgm:t>
        <a:bodyPr/>
        <a:lstStyle/>
        <a:p>
          <a:endParaRPr lang="en-IN"/>
        </a:p>
      </dgm:t>
    </dgm:pt>
    <dgm:pt modelId="{59843BF7-B52E-4A3A-9617-38CD3DA6623A}" type="parTrans" cxnId="{402368BF-2DF3-4970-AD3B-F980756984C6}">
      <dgm:prSet/>
      <dgm:spPr/>
      <dgm:t>
        <a:bodyPr/>
        <a:lstStyle/>
        <a:p>
          <a:endParaRPr lang="en-IN"/>
        </a:p>
      </dgm:t>
    </dgm:pt>
    <dgm:pt modelId="{B3E3DF53-8781-4A0D-8205-BEC14CAC7D15}" type="pres">
      <dgm:prSet presAssocID="{C224DEA2-9AE1-4873-A5BE-77C936240BF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D4BA490-F77A-4664-8B58-5261C9E85904}" type="pres">
      <dgm:prSet presAssocID="{45F37940-7D5F-4351-9A33-6318E8F6F116}" presName="Parent" presStyleLbl="node0" presStyleIdx="0" presStyleCnt="1">
        <dgm:presLayoutVars>
          <dgm:chMax val="6"/>
          <dgm:chPref val="6"/>
        </dgm:presLayoutVars>
      </dgm:prSet>
      <dgm:spPr/>
    </dgm:pt>
    <dgm:pt modelId="{02834A9F-9D22-459A-9538-B2EF1D741DBC}" type="pres">
      <dgm:prSet presAssocID="{384F5112-520E-4028-A9BB-B638C704CCCB}" presName="Accent1" presStyleCnt="0"/>
      <dgm:spPr/>
    </dgm:pt>
    <dgm:pt modelId="{9300231D-C53F-4296-9228-22C43381354C}" type="pres">
      <dgm:prSet presAssocID="{384F5112-520E-4028-A9BB-B638C704CCCB}" presName="Accent" presStyleLbl="bgShp" presStyleIdx="0" presStyleCnt="6"/>
      <dgm:spPr/>
    </dgm:pt>
    <dgm:pt modelId="{86B93A43-96AD-4593-BA2B-4EB6D8427EC3}" type="pres">
      <dgm:prSet presAssocID="{384F5112-520E-4028-A9BB-B638C704CCC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1E86F58-A860-4CC2-AE24-360927025712}" type="pres">
      <dgm:prSet presAssocID="{C9FE0B18-0D9A-48A1-9A8C-84746BB564D0}" presName="Accent2" presStyleCnt="0"/>
      <dgm:spPr/>
    </dgm:pt>
    <dgm:pt modelId="{ECD310E8-898E-44B2-9CBF-F475FF7D811D}" type="pres">
      <dgm:prSet presAssocID="{C9FE0B18-0D9A-48A1-9A8C-84746BB564D0}" presName="Accent" presStyleLbl="bgShp" presStyleIdx="1" presStyleCnt="6"/>
      <dgm:spPr/>
    </dgm:pt>
    <dgm:pt modelId="{4F32BCC3-2F3E-4A75-8CBB-C976846F479C}" type="pres">
      <dgm:prSet presAssocID="{C9FE0B18-0D9A-48A1-9A8C-84746BB564D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B3BBA7D-A738-435B-B036-4646AEF04B70}" type="pres">
      <dgm:prSet presAssocID="{4D81678C-E71F-4E61-8385-EBB2959D98C5}" presName="Accent3" presStyleCnt="0"/>
      <dgm:spPr/>
    </dgm:pt>
    <dgm:pt modelId="{7CCF4D54-7E73-4AB5-A2FC-A6A4D67F5F40}" type="pres">
      <dgm:prSet presAssocID="{4D81678C-E71F-4E61-8385-EBB2959D98C5}" presName="Accent" presStyleLbl="bgShp" presStyleIdx="2" presStyleCnt="6"/>
      <dgm:spPr/>
    </dgm:pt>
    <dgm:pt modelId="{672B083C-F068-4A19-9CAE-13ED66C66A62}" type="pres">
      <dgm:prSet presAssocID="{4D81678C-E71F-4E61-8385-EBB2959D98C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422139C-08F8-46E8-9701-F92E6A302B47}" type="pres">
      <dgm:prSet presAssocID="{0503CEEA-E479-4F92-8AD2-33EE60A02D0F}" presName="Accent4" presStyleCnt="0"/>
      <dgm:spPr/>
    </dgm:pt>
    <dgm:pt modelId="{6DA26C86-0E89-4A70-8A40-A5A37362EC8C}" type="pres">
      <dgm:prSet presAssocID="{0503CEEA-E479-4F92-8AD2-33EE60A02D0F}" presName="Accent" presStyleLbl="bgShp" presStyleIdx="3" presStyleCnt="6"/>
      <dgm:spPr/>
    </dgm:pt>
    <dgm:pt modelId="{2C12AD4B-56A9-42E5-B0F0-32A865319645}" type="pres">
      <dgm:prSet presAssocID="{0503CEEA-E479-4F92-8AD2-33EE60A02D0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1EB0D30-66A7-46F3-B0D8-87D6112535CD}" type="pres">
      <dgm:prSet presAssocID="{179F6840-CCF9-4E3B-8DB4-AC9FD7C705C9}" presName="Accent5" presStyleCnt="0"/>
      <dgm:spPr/>
    </dgm:pt>
    <dgm:pt modelId="{C4687256-5680-46C1-8502-D42436896DA4}" type="pres">
      <dgm:prSet presAssocID="{179F6840-CCF9-4E3B-8DB4-AC9FD7C705C9}" presName="Accent" presStyleLbl="bgShp" presStyleIdx="4" presStyleCnt="6"/>
      <dgm:spPr/>
    </dgm:pt>
    <dgm:pt modelId="{8E2D997B-5814-4228-9926-F126241CD0B2}" type="pres">
      <dgm:prSet presAssocID="{179F6840-CCF9-4E3B-8DB4-AC9FD7C705C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D1D7B37-1F37-4F7A-B497-3A179914BA83}" type="pres">
      <dgm:prSet presAssocID="{81F61E24-D22D-4C7A-9C38-DE931E3AAFBA}" presName="Accent6" presStyleCnt="0"/>
      <dgm:spPr/>
    </dgm:pt>
    <dgm:pt modelId="{0D77F608-4101-4974-B28C-68BD1B293226}" type="pres">
      <dgm:prSet presAssocID="{81F61E24-D22D-4C7A-9C38-DE931E3AAFBA}" presName="Accent" presStyleLbl="bgShp" presStyleIdx="5" presStyleCnt="6"/>
      <dgm:spPr/>
    </dgm:pt>
    <dgm:pt modelId="{7AF68D69-66A0-4971-8C22-1FC09CBB63A3}" type="pres">
      <dgm:prSet presAssocID="{81F61E24-D22D-4C7A-9C38-DE931E3AAFB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DC91C15-B572-432A-9719-057BB3F2BA35}" type="presOf" srcId="{81F61E24-D22D-4C7A-9C38-DE931E3AAFBA}" destId="{7AF68D69-66A0-4971-8C22-1FC09CBB63A3}" srcOrd="0" destOrd="0" presId="urn:microsoft.com/office/officeart/2011/layout/HexagonRadial"/>
    <dgm:cxn modelId="{8FB86C1C-9640-44D3-B4D8-3E828EE33EAC}" type="presOf" srcId="{0503CEEA-E479-4F92-8AD2-33EE60A02D0F}" destId="{2C12AD4B-56A9-42E5-B0F0-32A865319645}" srcOrd="0" destOrd="0" presId="urn:microsoft.com/office/officeart/2011/layout/HexagonRadial"/>
    <dgm:cxn modelId="{C07BDD26-181E-411F-9F0D-34B9659A70AF}" srcId="{45F37940-7D5F-4351-9A33-6318E8F6F116}" destId="{179F6840-CCF9-4E3B-8DB4-AC9FD7C705C9}" srcOrd="4" destOrd="0" parTransId="{D0FD97E8-129F-4696-A9D0-A8CF5526B128}" sibTransId="{0791C0BC-FFF4-4291-954B-F17E47EDF764}"/>
    <dgm:cxn modelId="{A4A1995F-CD48-4AF0-9F5E-A86B3E6BC90D}" type="presOf" srcId="{C9FE0B18-0D9A-48A1-9A8C-84746BB564D0}" destId="{4F32BCC3-2F3E-4A75-8CBB-C976846F479C}" srcOrd="0" destOrd="0" presId="urn:microsoft.com/office/officeart/2011/layout/HexagonRadial"/>
    <dgm:cxn modelId="{3A025B63-0325-4668-BB35-6D7491CA4720}" type="presOf" srcId="{45F37940-7D5F-4351-9A33-6318E8F6F116}" destId="{3D4BA490-F77A-4664-8B58-5261C9E85904}" srcOrd="0" destOrd="0" presId="urn:microsoft.com/office/officeart/2011/layout/HexagonRadial"/>
    <dgm:cxn modelId="{3F523753-ECC7-4F3E-84CB-4B3F29E826BD}" srcId="{45F37940-7D5F-4351-9A33-6318E8F6F116}" destId="{0503CEEA-E479-4F92-8AD2-33EE60A02D0F}" srcOrd="3" destOrd="0" parTransId="{DB57BF13-A240-4A9A-9FAE-AF48498778EA}" sibTransId="{A1BFF1DB-C176-49A4-86BC-DFE9C285E632}"/>
    <dgm:cxn modelId="{B4BCD453-6E1D-43CE-AEA9-B7097A958999}" srcId="{45F37940-7D5F-4351-9A33-6318E8F6F116}" destId="{81F61E24-D22D-4C7A-9C38-DE931E3AAFBA}" srcOrd="5" destOrd="0" parTransId="{01648DAD-E40B-4CDA-87A0-B9ED0B23842F}" sibTransId="{880017AF-EC45-4F85-B244-722AE9C3D719}"/>
    <dgm:cxn modelId="{2164DE54-02F1-47C3-8845-2B0F7D2029C2}" srcId="{45F37940-7D5F-4351-9A33-6318E8F6F116}" destId="{C9FE0B18-0D9A-48A1-9A8C-84746BB564D0}" srcOrd="1" destOrd="0" parTransId="{623D9BC5-9C8A-49CE-8086-FBC772D29E81}" sibTransId="{70E6B3C6-419E-4F67-9FBE-7D8F2B53046C}"/>
    <dgm:cxn modelId="{C27D9B84-7578-4C32-8BF7-1C67FEA5E6F6}" type="presOf" srcId="{179F6840-CCF9-4E3B-8DB4-AC9FD7C705C9}" destId="{8E2D997B-5814-4228-9926-F126241CD0B2}" srcOrd="0" destOrd="0" presId="urn:microsoft.com/office/officeart/2011/layout/HexagonRadial"/>
    <dgm:cxn modelId="{A4C41F8B-EA2E-41E0-A03A-B565667EC652}" type="presOf" srcId="{384F5112-520E-4028-A9BB-B638C704CCCB}" destId="{86B93A43-96AD-4593-BA2B-4EB6D8427EC3}" srcOrd="0" destOrd="0" presId="urn:microsoft.com/office/officeart/2011/layout/HexagonRadial"/>
    <dgm:cxn modelId="{F6388496-22F7-4B2F-B520-6F9AE2CEA0B4}" type="presOf" srcId="{4D81678C-E71F-4E61-8385-EBB2959D98C5}" destId="{672B083C-F068-4A19-9CAE-13ED66C66A62}" srcOrd="0" destOrd="0" presId="urn:microsoft.com/office/officeart/2011/layout/HexagonRadial"/>
    <dgm:cxn modelId="{A3A977A8-E1DC-44FE-9A38-A284696918BF}" srcId="{C224DEA2-9AE1-4873-A5BE-77C936240BFF}" destId="{45F37940-7D5F-4351-9A33-6318E8F6F116}" srcOrd="0" destOrd="0" parTransId="{C6D55B99-D726-486A-B3F0-FC79ECA84303}" sibTransId="{2AB8B28D-D8FB-464D-944B-8F871EEF2560}"/>
    <dgm:cxn modelId="{E54B82AB-6813-40FD-A952-B82F1D124526}" type="presOf" srcId="{C224DEA2-9AE1-4873-A5BE-77C936240BFF}" destId="{B3E3DF53-8781-4A0D-8205-BEC14CAC7D15}" srcOrd="0" destOrd="0" presId="urn:microsoft.com/office/officeart/2011/layout/HexagonRadial"/>
    <dgm:cxn modelId="{402368BF-2DF3-4970-AD3B-F980756984C6}" srcId="{45F37940-7D5F-4351-9A33-6318E8F6F116}" destId="{384F5112-520E-4028-A9BB-B638C704CCCB}" srcOrd="0" destOrd="0" parTransId="{59843BF7-B52E-4A3A-9617-38CD3DA6623A}" sibTransId="{69B8A7EA-8CBC-415E-8EBE-BC691FFADF4C}"/>
    <dgm:cxn modelId="{389204E0-86D7-4EF5-90BA-119A743CA781}" srcId="{45F37940-7D5F-4351-9A33-6318E8F6F116}" destId="{4D81678C-E71F-4E61-8385-EBB2959D98C5}" srcOrd="2" destOrd="0" parTransId="{ED5FDCA3-46CC-421A-B834-7B99096E9ECD}" sibTransId="{BB85115A-4A2A-4935-9F8F-DF106053D1D1}"/>
    <dgm:cxn modelId="{D52BC73C-4B5A-4504-888A-3300073F94E2}" type="presParOf" srcId="{B3E3DF53-8781-4A0D-8205-BEC14CAC7D15}" destId="{3D4BA490-F77A-4664-8B58-5261C9E85904}" srcOrd="0" destOrd="0" presId="urn:microsoft.com/office/officeart/2011/layout/HexagonRadial"/>
    <dgm:cxn modelId="{069E011D-DCD9-4859-96C5-05B9605CFD09}" type="presParOf" srcId="{B3E3DF53-8781-4A0D-8205-BEC14CAC7D15}" destId="{02834A9F-9D22-459A-9538-B2EF1D741DBC}" srcOrd="1" destOrd="0" presId="urn:microsoft.com/office/officeart/2011/layout/HexagonRadial"/>
    <dgm:cxn modelId="{EE55409A-EC1B-4A85-AB28-239912806CDB}" type="presParOf" srcId="{02834A9F-9D22-459A-9538-B2EF1D741DBC}" destId="{9300231D-C53F-4296-9228-22C43381354C}" srcOrd="0" destOrd="0" presId="urn:microsoft.com/office/officeart/2011/layout/HexagonRadial"/>
    <dgm:cxn modelId="{582B9CA6-50FD-4B40-9137-C3A6666AF455}" type="presParOf" srcId="{B3E3DF53-8781-4A0D-8205-BEC14CAC7D15}" destId="{86B93A43-96AD-4593-BA2B-4EB6D8427EC3}" srcOrd="2" destOrd="0" presId="urn:microsoft.com/office/officeart/2011/layout/HexagonRadial"/>
    <dgm:cxn modelId="{B8328C01-A532-4266-AF80-1BD72C10361C}" type="presParOf" srcId="{B3E3DF53-8781-4A0D-8205-BEC14CAC7D15}" destId="{71E86F58-A860-4CC2-AE24-360927025712}" srcOrd="3" destOrd="0" presId="urn:microsoft.com/office/officeart/2011/layout/HexagonRadial"/>
    <dgm:cxn modelId="{1B116EC5-584A-47CC-AAB2-A61A07274EBD}" type="presParOf" srcId="{71E86F58-A860-4CC2-AE24-360927025712}" destId="{ECD310E8-898E-44B2-9CBF-F475FF7D811D}" srcOrd="0" destOrd="0" presId="urn:microsoft.com/office/officeart/2011/layout/HexagonRadial"/>
    <dgm:cxn modelId="{048DA364-ABF5-4D15-BCF4-032638B07FAE}" type="presParOf" srcId="{B3E3DF53-8781-4A0D-8205-BEC14CAC7D15}" destId="{4F32BCC3-2F3E-4A75-8CBB-C976846F479C}" srcOrd="4" destOrd="0" presId="urn:microsoft.com/office/officeart/2011/layout/HexagonRadial"/>
    <dgm:cxn modelId="{E7604DB9-22C9-4E7C-890F-2AF5012E98F2}" type="presParOf" srcId="{B3E3DF53-8781-4A0D-8205-BEC14CAC7D15}" destId="{FB3BBA7D-A738-435B-B036-4646AEF04B70}" srcOrd="5" destOrd="0" presId="urn:microsoft.com/office/officeart/2011/layout/HexagonRadial"/>
    <dgm:cxn modelId="{CF288F2B-9D1B-4C16-9399-E2748F214BFA}" type="presParOf" srcId="{FB3BBA7D-A738-435B-B036-4646AEF04B70}" destId="{7CCF4D54-7E73-4AB5-A2FC-A6A4D67F5F40}" srcOrd="0" destOrd="0" presId="urn:microsoft.com/office/officeart/2011/layout/HexagonRadial"/>
    <dgm:cxn modelId="{ED72D1CC-0371-4A17-96AD-1DC5AE350406}" type="presParOf" srcId="{B3E3DF53-8781-4A0D-8205-BEC14CAC7D15}" destId="{672B083C-F068-4A19-9CAE-13ED66C66A62}" srcOrd="6" destOrd="0" presId="urn:microsoft.com/office/officeart/2011/layout/HexagonRadial"/>
    <dgm:cxn modelId="{6661B9F8-BB08-40B5-BE62-DE032F23EA21}" type="presParOf" srcId="{B3E3DF53-8781-4A0D-8205-BEC14CAC7D15}" destId="{1422139C-08F8-46E8-9701-F92E6A302B47}" srcOrd="7" destOrd="0" presId="urn:microsoft.com/office/officeart/2011/layout/HexagonRadial"/>
    <dgm:cxn modelId="{B90CAC9E-AF4A-4624-B5A7-7591526ED13E}" type="presParOf" srcId="{1422139C-08F8-46E8-9701-F92E6A302B47}" destId="{6DA26C86-0E89-4A70-8A40-A5A37362EC8C}" srcOrd="0" destOrd="0" presId="urn:microsoft.com/office/officeart/2011/layout/HexagonRadial"/>
    <dgm:cxn modelId="{4C1CD1E9-7C21-40C1-B2C3-BCE18A553CFB}" type="presParOf" srcId="{B3E3DF53-8781-4A0D-8205-BEC14CAC7D15}" destId="{2C12AD4B-56A9-42E5-B0F0-32A865319645}" srcOrd="8" destOrd="0" presId="urn:microsoft.com/office/officeart/2011/layout/HexagonRadial"/>
    <dgm:cxn modelId="{2E515C51-FB5A-431E-B1B7-3622B8E6D785}" type="presParOf" srcId="{B3E3DF53-8781-4A0D-8205-BEC14CAC7D15}" destId="{81EB0D30-66A7-46F3-B0D8-87D6112535CD}" srcOrd="9" destOrd="0" presId="urn:microsoft.com/office/officeart/2011/layout/HexagonRadial"/>
    <dgm:cxn modelId="{0EAD762F-E5AC-4961-8A5A-4C122D4220EA}" type="presParOf" srcId="{81EB0D30-66A7-46F3-B0D8-87D6112535CD}" destId="{C4687256-5680-46C1-8502-D42436896DA4}" srcOrd="0" destOrd="0" presId="urn:microsoft.com/office/officeart/2011/layout/HexagonRadial"/>
    <dgm:cxn modelId="{302E2088-597F-4A00-9C51-2D99362E724D}" type="presParOf" srcId="{B3E3DF53-8781-4A0D-8205-BEC14CAC7D15}" destId="{8E2D997B-5814-4228-9926-F126241CD0B2}" srcOrd="10" destOrd="0" presId="urn:microsoft.com/office/officeart/2011/layout/HexagonRadial"/>
    <dgm:cxn modelId="{49F32CDB-90B0-4187-8BAD-22E9F2EF59E2}" type="presParOf" srcId="{B3E3DF53-8781-4A0D-8205-BEC14CAC7D15}" destId="{3D1D7B37-1F37-4F7A-B497-3A179914BA83}" srcOrd="11" destOrd="0" presId="urn:microsoft.com/office/officeart/2011/layout/HexagonRadial"/>
    <dgm:cxn modelId="{3E988815-6520-4714-8F10-AEEF1476C3B7}" type="presParOf" srcId="{3D1D7B37-1F37-4F7A-B497-3A179914BA83}" destId="{0D77F608-4101-4974-B28C-68BD1B293226}" srcOrd="0" destOrd="0" presId="urn:microsoft.com/office/officeart/2011/layout/HexagonRadial"/>
    <dgm:cxn modelId="{1E7AF561-6183-46EB-B19D-AC253AE16B6A}" type="presParOf" srcId="{B3E3DF53-8781-4A0D-8205-BEC14CAC7D15}" destId="{7AF68D69-66A0-4971-8C22-1FC09CBB63A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CB2905-53B1-4D0E-B85C-7A31EE7FE72F}" type="doc">
      <dgm:prSet loTypeId="urn:microsoft.com/office/officeart/2005/8/layout/venn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3B6B46-5B0F-48AB-805D-8442132D7AA0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sz="14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Social Benefits: </a:t>
          </a:r>
          <a:r>
            <a:rPr lang="en-IN" sz="1400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Improves social equity for marginalized students.</a:t>
          </a:r>
          <a:endParaRPr lang="en-IN" sz="1400" b="0" dirty="0">
            <a:solidFill>
              <a:schemeClr val="tx1"/>
            </a:solidFill>
          </a:endParaRPr>
        </a:p>
      </dgm:t>
    </dgm:pt>
    <dgm:pt modelId="{C6A71908-2229-47D8-B25C-5916638983E4}" type="parTrans" cxnId="{0A633866-CBDE-4061-96CD-13391E964452}">
      <dgm:prSet/>
      <dgm:spPr/>
      <dgm:t>
        <a:bodyPr/>
        <a:lstStyle/>
        <a:p>
          <a:endParaRPr lang="en-IN"/>
        </a:p>
      </dgm:t>
    </dgm:pt>
    <dgm:pt modelId="{9A1D74A1-3C9A-4784-A9A1-5FEAF68A4D81}" type="sibTrans" cxnId="{0A633866-CBDE-4061-96CD-13391E964452}">
      <dgm:prSet/>
      <dgm:spPr/>
      <dgm:t>
        <a:bodyPr/>
        <a:lstStyle/>
        <a:p>
          <a:endParaRPr lang="en-IN"/>
        </a:p>
      </dgm:t>
    </dgm:pt>
    <dgm:pt modelId="{4663CD89-D116-422B-B723-9E9968A827CD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Economic Benefits :</a:t>
          </a:r>
          <a:r>
            <a:rPr lang="en-US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Increases </a:t>
          </a:r>
          <a:r>
            <a:rPr lang="en-US" b="0" dirty="0" err="1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productivity,job</a:t>
          </a:r>
          <a:r>
            <a:rPr lang="en-US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 opportunities and earning potential</a:t>
          </a:r>
          <a:r>
            <a:rPr lang="en-US" b="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b="0" dirty="0"/>
        </a:p>
      </dgm:t>
    </dgm:pt>
    <dgm:pt modelId="{334761BD-4C02-47AC-94B0-A083D1524FC3}" type="parTrans" cxnId="{1957FB57-C352-4937-B8D4-B4F455FB2B30}">
      <dgm:prSet/>
      <dgm:spPr/>
      <dgm:t>
        <a:bodyPr/>
        <a:lstStyle/>
        <a:p>
          <a:endParaRPr lang="en-IN"/>
        </a:p>
      </dgm:t>
    </dgm:pt>
    <dgm:pt modelId="{21A0701D-B13B-4533-AB1E-E39EF73F0D3E}" type="sibTrans" cxnId="{1957FB57-C352-4937-B8D4-B4F455FB2B30}">
      <dgm:prSet/>
      <dgm:spPr/>
      <dgm:t>
        <a:bodyPr/>
        <a:lstStyle/>
        <a:p>
          <a:endParaRPr lang="en-IN"/>
        </a:p>
      </dgm:t>
    </dgm:pt>
    <dgm:pt modelId="{8BE9EB63-172C-47C1-8D34-F48CAEC6F2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Environmental Benefits: </a:t>
          </a:r>
          <a:r>
            <a:rPr lang="en-US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Promotes Sustainable Resource Management</a:t>
          </a:r>
          <a:endParaRPr lang="en-IN" dirty="0">
            <a:solidFill>
              <a:schemeClr val="tx1"/>
            </a:solidFill>
          </a:endParaRPr>
        </a:p>
      </dgm:t>
    </dgm:pt>
    <dgm:pt modelId="{FAE30197-3CB3-41BD-8CC9-4C5D83E0BA8F}" type="parTrans" cxnId="{B3361ACC-2D17-427B-8F80-342049A30528}">
      <dgm:prSet/>
      <dgm:spPr/>
      <dgm:t>
        <a:bodyPr/>
        <a:lstStyle/>
        <a:p>
          <a:endParaRPr lang="en-IN"/>
        </a:p>
      </dgm:t>
    </dgm:pt>
    <dgm:pt modelId="{B0B06C7B-8A16-425D-BA41-05E83E7566F0}" type="sibTrans" cxnId="{B3361ACC-2D17-427B-8F80-342049A30528}">
      <dgm:prSet/>
      <dgm:spPr/>
      <dgm:t>
        <a:bodyPr/>
        <a:lstStyle/>
        <a:p>
          <a:endParaRPr lang="en-IN"/>
        </a:p>
      </dgm:t>
    </dgm:pt>
    <dgm:pt modelId="{42C68093-2E54-4079-AE0F-136A8B40ACA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Technological Benefits: </a:t>
          </a:r>
          <a:r>
            <a:rPr lang="en-US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Enhances quality and accessibility of Education</a:t>
          </a:r>
          <a:endParaRPr lang="en-IN" dirty="0">
            <a:solidFill>
              <a:schemeClr val="tx1"/>
            </a:solidFill>
          </a:endParaRPr>
        </a:p>
      </dgm:t>
    </dgm:pt>
    <dgm:pt modelId="{28C694BB-18EE-4043-8ADB-241BAFE5AA0A}" type="parTrans" cxnId="{5B7BD3D2-B85B-4791-AC81-EB46CD63D919}">
      <dgm:prSet/>
      <dgm:spPr/>
      <dgm:t>
        <a:bodyPr/>
        <a:lstStyle/>
        <a:p>
          <a:endParaRPr lang="en-IN"/>
        </a:p>
      </dgm:t>
    </dgm:pt>
    <dgm:pt modelId="{33AB0F67-C9D4-4088-86DD-8314789D0F6F}" type="sibTrans" cxnId="{5B7BD3D2-B85B-4791-AC81-EB46CD63D919}">
      <dgm:prSet/>
      <dgm:spPr/>
      <dgm:t>
        <a:bodyPr/>
        <a:lstStyle/>
        <a:p>
          <a:endParaRPr lang="en-IN"/>
        </a:p>
      </dgm:t>
    </dgm:pt>
    <dgm:pt modelId="{DED64C77-5AC8-40ED-922E-99A6F4A4CD91}" type="pres">
      <dgm:prSet presAssocID="{E9CB2905-53B1-4D0E-B85C-7A31EE7FE72F}" presName="Name0" presStyleCnt="0">
        <dgm:presLayoutVars>
          <dgm:dir/>
          <dgm:resizeHandles val="exact"/>
        </dgm:presLayoutVars>
      </dgm:prSet>
      <dgm:spPr/>
    </dgm:pt>
    <dgm:pt modelId="{85E42B92-9F81-4259-9D91-3326378B6811}" type="pres">
      <dgm:prSet presAssocID="{403B6B46-5B0F-48AB-805D-8442132D7AA0}" presName="Name5" presStyleLbl="vennNode1" presStyleIdx="0" presStyleCnt="4">
        <dgm:presLayoutVars>
          <dgm:bulletEnabled val="1"/>
        </dgm:presLayoutVars>
      </dgm:prSet>
      <dgm:spPr/>
    </dgm:pt>
    <dgm:pt modelId="{BD3DAF25-5017-4939-89B0-B1764C0EF75D}" type="pres">
      <dgm:prSet presAssocID="{9A1D74A1-3C9A-4784-A9A1-5FEAF68A4D81}" presName="space" presStyleCnt="0"/>
      <dgm:spPr/>
    </dgm:pt>
    <dgm:pt modelId="{672E4C79-F5AE-46CA-9518-DFDB9EDF1F19}" type="pres">
      <dgm:prSet presAssocID="{4663CD89-D116-422B-B723-9E9968A827CD}" presName="Name5" presStyleLbl="vennNode1" presStyleIdx="1" presStyleCnt="4">
        <dgm:presLayoutVars>
          <dgm:bulletEnabled val="1"/>
        </dgm:presLayoutVars>
      </dgm:prSet>
      <dgm:spPr/>
    </dgm:pt>
    <dgm:pt modelId="{BCC355AD-5E7E-4B3B-A141-CC7BE361B5B5}" type="pres">
      <dgm:prSet presAssocID="{21A0701D-B13B-4533-AB1E-E39EF73F0D3E}" presName="space" presStyleCnt="0"/>
      <dgm:spPr/>
    </dgm:pt>
    <dgm:pt modelId="{95F9859F-3573-4D77-B308-AB410DC0A234}" type="pres">
      <dgm:prSet presAssocID="{8BE9EB63-172C-47C1-8D34-F48CAEC6F2D4}" presName="Name5" presStyleLbl="vennNode1" presStyleIdx="2" presStyleCnt="4">
        <dgm:presLayoutVars>
          <dgm:bulletEnabled val="1"/>
        </dgm:presLayoutVars>
      </dgm:prSet>
      <dgm:spPr/>
    </dgm:pt>
    <dgm:pt modelId="{86B8EA07-D672-4885-8B46-E063D498E5D5}" type="pres">
      <dgm:prSet presAssocID="{B0B06C7B-8A16-425D-BA41-05E83E7566F0}" presName="space" presStyleCnt="0"/>
      <dgm:spPr/>
    </dgm:pt>
    <dgm:pt modelId="{96A6749B-86D7-4744-9228-1C1548B96B34}" type="pres">
      <dgm:prSet presAssocID="{42C68093-2E54-4079-AE0F-136A8B40ACA8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F8931414-743F-432A-BB7E-342FDFED343C}" type="presOf" srcId="{42C68093-2E54-4079-AE0F-136A8B40ACA8}" destId="{96A6749B-86D7-4744-9228-1C1548B96B34}" srcOrd="0" destOrd="0" presId="urn:microsoft.com/office/officeart/2005/8/layout/venn3"/>
    <dgm:cxn modelId="{4B157F61-54C5-4A3C-9438-07A0C3C8CA28}" type="presOf" srcId="{4663CD89-D116-422B-B723-9E9968A827CD}" destId="{672E4C79-F5AE-46CA-9518-DFDB9EDF1F19}" srcOrd="0" destOrd="0" presId="urn:microsoft.com/office/officeart/2005/8/layout/venn3"/>
    <dgm:cxn modelId="{0A633866-CBDE-4061-96CD-13391E964452}" srcId="{E9CB2905-53B1-4D0E-B85C-7A31EE7FE72F}" destId="{403B6B46-5B0F-48AB-805D-8442132D7AA0}" srcOrd="0" destOrd="0" parTransId="{C6A71908-2229-47D8-B25C-5916638983E4}" sibTransId="{9A1D74A1-3C9A-4784-A9A1-5FEAF68A4D81}"/>
    <dgm:cxn modelId="{DD4DEF6C-99E3-42AC-BF7F-EBD8942FA954}" type="presOf" srcId="{E9CB2905-53B1-4D0E-B85C-7A31EE7FE72F}" destId="{DED64C77-5AC8-40ED-922E-99A6F4A4CD91}" srcOrd="0" destOrd="0" presId="urn:microsoft.com/office/officeart/2005/8/layout/venn3"/>
    <dgm:cxn modelId="{C6FEA154-E07B-487D-B23B-29694F105386}" type="presOf" srcId="{8BE9EB63-172C-47C1-8D34-F48CAEC6F2D4}" destId="{95F9859F-3573-4D77-B308-AB410DC0A234}" srcOrd="0" destOrd="0" presId="urn:microsoft.com/office/officeart/2005/8/layout/venn3"/>
    <dgm:cxn modelId="{1957FB57-C352-4937-B8D4-B4F455FB2B30}" srcId="{E9CB2905-53B1-4D0E-B85C-7A31EE7FE72F}" destId="{4663CD89-D116-422B-B723-9E9968A827CD}" srcOrd="1" destOrd="0" parTransId="{334761BD-4C02-47AC-94B0-A083D1524FC3}" sibTransId="{21A0701D-B13B-4533-AB1E-E39EF73F0D3E}"/>
    <dgm:cxn modelId="{B3361ACC-2D17-427B-8F80-342049A30528}" srcId="{E9CB2905-53B1-4D0E-B85C-7A31EE7FE72F}" destId="{8BE9EB63-172C-47C1-8D34-F48CAEC6F2D4}" srcOrd="2" destOrd="0" parTransId="{FAE30197-3CB3-41BD-8CC9-4C5D83E0BA8F}" sibTransId="{B0B06C7B-8A16-425D-BA41-05E83E7566F0}"/>
    <dgm:cxn modelId="{7D980CCE-A251-4447-8475-909E2CC7DAD3}" type="presOf" srcId="{403B6B46-5B0F-48AB-805D-8442132D7AA0}" destId="{85E42B92-9F81-4259-9D91-3326378B6811}" srcOrd="0" destOrd="0" presId="urn:microsoft.com/office/officeart/2005/8/layout/venn3"/>
    <dgm:cxn modelId="{5B7BD3D2-B85B-4791-AC81-EB46CD63D919}" srcId="{E9CB2905-53B1-4D0E-B85C-7A31EE7FE72F}" destId="{42C68093-2E54-4079-AE0F-136A8B40ACA8}" srcOrd="3" destOrd="0" parTransId="{28C694BB-18EE-4043-8ADB-241BAFE5AA0A}" sibTransId="{33AB0F67-C9D4-4088-86DD-8314789D0F6F}"/>
    <dgm:cxn modelId="{FFD5C147-4004-4B06-B7C1-239C28552F6F}" type="presParOf" srcId="{DED64C77-5AC8-40ED-922E-99A6F4A4CD91}" destId="{85E42B92-9F81-4259-9D91-3326378B6811}" srcOrd="0" destOrd="0" presId="urn:microsoft.com/office/officeart/2005/8/layout/venn3"/>
    <dgm:cxn modelId="{7AFEB8AC-B63E-4370-A82A-3E0C40A98AC3}" type="presParOf" srcId="{DED64C77-5AC8-40ED-922E-99A6F4A4CD91}" destId="{BD3DAF25-5017-4939-89B0-B1764C0EF75D}" srcOrd="1" destOrd="0" presId="urn:microsoft.com/office/officeart/2005/8/layout/venn3"/>
    <dgm:cxn modelId="{5CC956FF-1235-42A9-A94E-4DAC629041D3}" type="presParOf" srcId="{DED64C77-5AC8-40ED-922E-99A6F4A4CD91}" destId="{672E4C79-F5AE-46CA-9518-DFDB9EDF1F19}" srcOrd="2" destOrd="0" presId="urn:microsoft.com/office/officeart/2005/8/layout/venn3"/>
    <dgm:cxn modelId="{89364B23-CD32-4670-91AC-7E6149D93E5C}" type="presParOf" srcId="{DED64C77-5AC8-40ED-922E-99A6F4A4CD91}" destId="{BCC355AD-5E7E-4B3B-A141-CC7BE361B5B5}" srcOrd="3" destOrd="0" presId="urn:microsoft.com/office/officeart/2005/8/layout/venn3"/>
    <dgm:cxn modelId="{E8ABF11A-5FF1-437F-BE11-C6B94C25EE09}" type="presParOf" srcId="{DED64C77-5AC8-40ED-922E-99A6F4A4CD91}" destId="{95F9859F-3573-4D77-B308-AB410DC0A234}" srcOrd="4" destOrd="0" presId="urn:microsoft.com/office/officeart/2005/8/layout/venn3"/>
    <dgm:cxn modelId="{9AFD4353-894E-41A5-A429-09AA789A0174}" type="presParOf" srcId="{DED64C77-5AC8-40ED-922E-99A6F4A4CD91}" destId="{86B8EA07-D672-4885-8B46-E063D498E5D5}" srcOrd="5" destOrd="0" presId="urn:microsoft.com/office/officeart/2005/8/layout/venn3"/>
    <dgm:cxn modelId="{82A97246-BD96-4F6A-A0DB-AFDB64189E7B}" type="presParOf" srcId="{DED64C77-5AC8-40ED-922E-99A6F4A4CD91}" destId="{96A6749B-86D7-4744-9228-1C1548B96B34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49366-1569-4EB9-B430-2B64493B279C}">
      <dsp:nvSpPr>
        <dsp:cNvPr id="0" name=""/>
        <dsp:cNvSpPr/>
      </dsp:nvSpPr>
      <dsp:spPr>
        <a:xfrm>
          <a:off x="2761350" y="1060177"/>
          <a:ext cx="1347531" cy="11656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Multilanguage system, multiple teacher platform</a:t>
          </a:r>
          <a:endParaRPr lang="en-IN" sz="800" kern="1200" dirty="0"/>
        </a:p>
      </dsp:txBody>
      <dsp:txXfrm>
        <a:off x="2984655" y="1253345"/>
        <a:ext cx="900921" cy="779333"/>
      </dsp:txXfrm>
    </dsp:sp>
    <dsp:sp modelId="{3B29E64D-FAE8-4507-B55D-D829A8ED6444}">
      <dsp:nvSpPr>
        <dsp:cNvPr id="0" name=""/>
        <dsp:cNvSpPr/>
      </dsp:nvSpPr>
      <dsp:spPr>
        <a:xfrm>
          <a:off x="3605164" y="502483"/>
          <a:ext cx="508419" cy="4380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5DD0D-FE80-4CC7-9CB1-F99A5E5DE842}">
      <dsp:nvSpPr>
        <dsp:cNvPr id="0" name=""/>
        <dsp:cNvSpPr/>
      </dsp:nvSpPr>
      <dsp:spPr>
        <a:xfrm>
          <a:off x="2885478" y="0"/>
          <a:ext cx="1104292" cy="9553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Biometric Attendance Tracking</a:t>
          </a:r>
          <a:endParaRPr lang="en-IN" sz="800" kern="1200" dirty="0"/>
        </a:p>
      </dsp:txBody>
      <dsp:txXfrm>
        <a:off x="3068483" y="158321"/>
        <a:ext cx="738282" cy="638700"/>
      </dsp:txXfrm>
    </dsp:sp>
    <dsp:sp modelId="{54F97EBE-2899-40B3-8778-D80E0A0F75AB}">
      <dsp:nvSpPr>
        <dsp:cNvPr id="0" name=""/>
        <dsp:cNvSpPr/>
      </dsp:nvSpPr>
      <dsp:spPr>
        <a:xfrm>
          <a:off x="4198529" y="1321442"/>
          <a:ext cx="508419" cy="4380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F0D56-9ECC-4509-9ED3-87F03ECA4013}">
      <dsp:nvSpPr>
        <dsp:cNvPr id="0" name=""/>
        <dsp:cNvSpPr/>
      </dsp:nvSpPr>
      <dsp:spPr>
        <a:xfrm>
          <a:off x="3898242" y="587599"/>
          <a:ext cx="1104292" cy="9553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Chatbots for Instant Support</a:t>
          </a:r>
          <a:endParaRPr lang="en-IN" sz="800" kern="1200" dirty="0"/>
        </a:p>
      </dsp:txBody>
      <dsp:txXfrm>
        <a:off x="4081247" y="745920"/>
        <a:ext cx="738282" cy="638700"/>
      </dsp:txXfrm>
    </dsp:sp>
    <dsp:sp modelId="{19A1AB4C-CB6A-4AA8-8CB0-95192CDC40E9}">
      <dsp:nvSpPr>
        <dsp:cNvPr id="0" name=""/>
        <dsp:cNvSpPr/>
      </dsp:nvSpPr>
      <dsp:spPr>
        <a:xfrm>
          <a:off x="3786340" y="2245893"/>
          <a:ext cx="508419" cy="4380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11474-74D7-4745-A26A-AD0709023F72}">
      <dsp:nvSpPr>
        <dsp:cNvPr id="0" name=""/>
        <dsp:cNvSpPr/>
      </dsp:nvSpPr>
      <dsp:spPr>
        <a:xfrm>
          <a:off x="3898242" y="1742752"/>
          <a:ext cx="1104292" cy="9553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Personalized Academic Support</a:t>
          </a:r>
          <a:endParaRPr lang="en-IN" sz="800" kern="1200" dirty="0"/>
        </a:p>
      </dsp:txBody>
      <dsp:txXfrm>
        <a:off x="4081247" y="1901073"/>
        <a:ext cx="738282" cy="638700"/>
      </dsp:txXfrm>
    </dsp:sp>
    <dsp:sp modelId="{5C116192-7084-4972-9A8C-9D17B2CBA5D8}">
      <dsp:nvSpPr>
        <dsp:cNvPr id="0" name=""/>
        <dsp:cNvSpPr/>
      </dsp:nvSpPr>
      <dsp:spPr>
        <a:xfrm>
          <a:off x="2763858" y="2341855"/>
          <a:ext cx="508419" cy="4380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01724-F382-4869-9933-AA34114E714D}">
      <dsp:nvSpPr>
        <dsp:cNvPr id="0" name=""/>
        <dsp:cNvSpPr/>
      </dsp:nvSpPr>
      <dsp:spPr>
        <a:xfrm>
          <a:off x="2885478" y="2331010"/>
          <a:ext cx="1104292" cy="9553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Guidance and Mentorship</a:t>
          </a:r>
          <a:endParaRPr lang="en-IN" sz="800" kern="1200" dirty="0"/>
        </a:p>
      </dsp:txBody>
      <dsp:txXfrm>
        <a:off x="3068483" y="2489331"/>
        <a:ext cx="738282" cy="638700"/>
      </dsp:txXfrm>
    </dsp:sp>
    <dsp:sp modelId="{4FEB41E0-812B-4EBE-A883-DB743D888614}">
      <dsp:nvSpPr>
        <dsp:cNvPr id="0" name=""/>
        <dsp:cNvSpPr/>
      </dsp:nvSpPr>
      <dsp:spPr>
        <a:xfrm>
          <a:off x="2160776" y="1523224"/>
          <a:ext cx="508419" cy="4380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58B10-DB15-4FE4-B0E8-F102B019404D}">
      <dsp:nvSpPr>
        <dsp:cNvPr id="0" name=""/>
        <dsp:cNvSpPr/>
      </dsp:nvSpPr>
      <dsp:spPr>
        <a:xfrm>
          <a:off x="1868011" y="1743410"/>
          <a:ext cx="1104292" cy="9553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Flexible schooling options ,Virtual labs</a:t>
          </a:r>
          <a:endParaRPr lang="en-IN" sz="800" kern="1200" dirty="0"/>
        </a:p>
      </dsp:txBody>
      <dsp:txXfrm>
        <a:off x="2051016" y="1901731"/>
        <a:ext cx="738282" cy="638700"/>
      </dsp:txXfrm>
    </dsp:sp>
    <dsp:sp modelId="{23A26F8B-BDCE-481D-A2C9-DE0CD754D4E2}">
      <dsp:nvSpPr>
        <dsp:cNvPr id="0" name=""/>
        <dsp:cNvSpPr/>
      </dsp:nvSpPr>
      <dsp:spPr>
        <a:xfrm>
          <a:off x="1868011" y="586285"/>
          <a:ext cx="1104292" cy="9553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Interactive other resources for learning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Example: H5P,NPTEL ,</a:t>
          </a:r>
          <a:r>
            <a:rPr lang="en-US" sz="800" kern="1200" dirty="0" err="1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etc</a:t>
          </a:r>
          <a:endParaRPr lang="en-IN" sz="800" kern="1200" dirty="0"/>
        </a:p>
      </dsp:txBody>
      <dsp:txXfrm>
        <a:off x="2051016" y="744606"/>
        <a:ext cx="738282" cy="638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2F492-4A73-467E-9C6D-A1C7745B2695}">
      <dsp:nvSpPr>
        <dsp:cNvPr id="0" name=""/>
        <dsp:cNvSpPr/>
      </dsp:nvSpPr>
      <dsp:spPr>
        <a:xfrm>
          <a:off x="727032" y="155597"/>
          <a:ext cx="4151571" cy="4151571"/>
        </a:xfrm>
        <a:prstGeom prst="circularArrow">
          <a:avLst>
            <a:gd name="adj1" fmla="val 4668"/>
            <a:gd name="adj2" fmla="val 272909"/>
            <a:gd name="adj3" fmla="val 13030989"/>
            <a:gd name="adj4" fmla="val 1789628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4FD0-D3C5-4752-AFFE-510B8B0CD504}">
      <dsp:nvSpPr>
        <dsp:cNvPr id="0" name=""/>
        <dsp:cNvSpPr/>
      </dsp:nvSpPr>
      <dsp:spPr>
        <a:xfrm>
          <a:off x="1491734" y="230867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</a:t>
          </a:r>
          <a: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Implement strong data encryption.</a:t>
          </a:r>
          <a:b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</a:br>
          <a:endParaRPr lang="en-IN" sz="1500" kern="1200" dirty="0">
            <a:solidFill>
              <a:schemeClr val="bg1"/>
            </a:solidFill>
          </a:endParaRPr>
        </a:p>
      </dsp:txBody>
      <dsp:txXfrm>
        <a:off x="1555736" y="294869"/>
        <a:ext cx="2494163" cy="1183079"/>
      </dsp:txXfrm>
    </dsp:sp>
    <dsp:sp modelId="{BA7BF807-E62A-44DD-BACB-58CFC1C00B2F}">
      <dsp:nvSpPr>
        <dsp:cNvPr id="0" name=""/>
        <dsp:cNvSpPr/>
      </dsp:nvSpPr>
      <dsp:spPr>
        <a:xfrm>
          <a:off x="2982424" y="1721557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Provide comprehensive training, user-friendly interfaces, and ongoing support.</a:t>
          </a:r>
          <a:b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</a:br>
          <a:endParaRPr lang="en-IN" sz="1500" kern="1200" dirty="0">
            <a:solidFill>
              <a:schemeClr val="bg1"/>
            </a:solidFill>
          </a:endParaRPr>
        </a:p>
      </dsp:txBody>
      <dsp:txXfrm>
        <a:off x="3046426" y="1785559"/>
        <a:ext cx="2494163" cy="1183079"/>
      </dsp:txXfrm>
    </dsp:sp>
    <dsp:sp modelId="{FC0CD7FF-8EA7-4AEC-A763-993CE9E4748F}">
      <dsp:nvSpPr>
        <dsp:cNvPr id="0" name=""/>
        <dsp:cNvSpPr/>
      </dsp:nvSpPr>
      <dsp:spPr>
        <a:xfrm>
          <a:off x="1517231" y="3228876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Regular maintenance.</a:t>
          </a:r>
          <a:b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</a:br>
          <a:endParaRPr lang="en-IN" sz="1500" kern="1200" dirty="0">
            <a:solidFill>
              <a:schemeClr val="bg1"/>
            </a:solidFill>
          </a:endParaRPr>
        </a:p>
      </dsp:txBody>
      <dsp:txXfrm>
        <a:off x="1581233" y="3292878"/>
        <a:ext cx="2494163" cy="1183079"/>
      </dsp:txXfrm>
    </dsp:sp>
    <dsp:sp modelId="{08FC1017-5121-4646-8B1F-62A00D6CA36A}">
      <dsp:nvSpPr>
        <dsp:cNvPr id="0" name=""/>
        <dsp:cNvSpPr/>
      </dsp:nvSpPr>
      <dsp:spPr>
        <a:xfrm>
          <a:off x="1044" y="1721557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Collect and act on user feedback for iterative improvements.</a:t>
          </a:r>
          <a:endParaRPr lang="en-IN" sz="1500" kern="1200" dirty="0">
            <a:solidFill>
              <a:schemeClr val="bg1"/>
            </a:solidFill>
          </a:endParaRPr>
        </a:p>
      </dsp:txBody>
      <dsp:txXfrm>
        <a:off x="65046" y="1785559"/>
        <a:ext cx="2494163" cy="1183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97AD-DA83-41CD-B36F-71DE1102C1E7}">
      <dsp:nvSpPr>
        <dsp:cNvPr id="0" name=""/>
        <dsp:cNvSpPr/>
      </dsp:nvSpPr>
      <dsp:spPr>
        <a:xfrm rot="10800000">
          <a:off x="928682" y="16136"/>
          <a:ext cx="3096947" cy="7912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799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000" b="1" i="0" kern="1200" dirty="0">
              <a:effectLst/>
              <a:latin typeface="Open Sans" panose="020B0606030504020204" pitchFamily="34" charset="0"/>
            </a:rPr>
            <a:t>Technical feasibility: </a:t>
          </a:r>
          <a:r>
            <a:rPr lang="en-US" sz="1000" b="0" i="0" kern="1200" dirty="0">
              <a:effectLst/>
              <a:latin typeface="Open Sans" panose="020B0606030504020204" pitchFamily="34" charset="0"/>
            </a:rPr>
            <a:t>Development of a </a:t>
          </a:r>
          <a:r>
            <a:rPr lang="en-US" sz="1000" kern="1200" dirty="0">
              <a:latin typeface="Open Sans" panose="020B0606030504020204" pitchFamily="34" charset="0"/>
            </a:rPr>
            <a:t>Biometric system, Chatbots</a:t>
          </a:r>
          <a:r>
            <a:rPr lang="en-US" sz="1000" b="0" i="0" kern="1200" dirty="0">
              <a:effectLst/>
              <a:latin typeface="Open Sans" panose="020B0606030504020204" pitchFamily="34" charset="0"/>
            </a:rPr>
            <a:t> ,Portals of student teacher communication ,multi-language support.</a:t>
          </a:r>
          <a:endParaRPr lang="en-IN" sz="1000" kern="1200" dirty="0"/>
        </a:p>
      </dsp:txBody>
      <dsp:txXfrm rot="10800000">
        <a:off x="1126495" y="16136"/>
        <a:ext cx="2899134" cy="791251"/>
      </dsp:txXfrm>
    </dsp:sp>
    <dsp:sp modelId="{0B2C6B7C-A8DA-4328-BE06-345D34A43AA8}">
      <dsp:nvSpPr>
        <dsp:cNvPr id="0" name=""/>
        <dsp:cNvSpPr/>
      </dsp:nvSpPr>
      <dsp:spPr>
        <a:xfrm>
          <a:off x="621164" y="567"/>
          <a:ext cx="621864" cy="822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2D791-22FD-4837-A130-6CFA6679F518}">
      <dsp:nvSpPr>
        <dsp:cNvPr id="0" name=""/>
        <dsp:cNvSpPr/>
      </dsp:nvSpPr>
      <dsp:spPr>
        <a:xfrm rot="10800000">
          <a:off x="997625" y="1084793"/>
          <a:ext cx="3090118" cy="8771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799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effectLst/>
              <a:latin typeface="Open Sans" panose="020B0606030504020204" pitchFamily="34" charset="0"/>
            </a:rPr>
            <a:t>Financial feasibility: </a:t>
          </a:r>
          <a:r>
            <a:rPr lang="en-US" sz="1000" kern="1200" dirty="0"/>
            <a:t>Funding could be challenging, especially for under-resourced schools</a:t>
          </a:r>
          <a:endParaRPr lang="en-IN" sz="1000" kern="1200" dirty="0"/>
        </a:p>
      </dsp:txBody>
      <dsp:txXfrm rot="10800000">
        <a:off x="1216912" y="1084793"/>
        <a:ext cx="2870831" cy="877150"/>
      </dsp:txXfrm>
    </dsp:sp>
    <dsp:sp modelId="{D4AC5B0E-D0A4-4D38-ADBA-BC9D306178F5}">
      <dsp:nvSpPr>
        <dsp:cNvPr id="0" name=""/>
        <dsp:cNvSpPr/>
      </dsp:nvSpPr>
      <dsp:spPr>
        <a:xfrm>
          <a:off x="559050" y="1084793"/>
          <a:ext cx="877150" cy="8771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B5EDE-7AB1-45C7-BA5A-4E1AD278ACC5}">
      <dsp:nvSpPr>
        <dsp:cNvPr id="0" name=""/>
        <dsp:cNvSpPr/>
      </dsp:nvSpPr>
      <dsp:spPr>
        <a:xfrm rot="5400000">
          <a:off x="-170341" y="170460"/>
          <a:ext cx="1135611" cy="7949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</a:t>
          </a:r>
        </a:p>
      </dsp:txBody>
      <dsp:txXfrm rot="-5400000">
        <a:off x="1" y="397582"/>
        <a:ext cx="794928" cy="340683"/>
      </dsp:txXfrm>
    </dsp:sp>
    <dsp:sp modelId="{FF64C821-97BD-4727-9064-D3C52B7CC4CD}">
      <dsp:nvSpPr>
        <dsp:cNvPr id="0" name=""/>
        <dsp:cNvSpPr/>
      </dsp:nvSpPr>
      <dsp:spPr>
        <a:xfrm rot="5400000">
          <a:off x="2102996" y="-1307949"/>
          <a:ext cx="738147" cy="3354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Collection and storage of biometric information.</a:t>
          </a:r>
          <a:b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</a:br>
          <a:endParaRPr lang="en-IN" sz="1600" kern="1200" dirty="0"/>
        </a:p>
      </dsp:txBody>
      <dsp:txXfrm rot="-5400000">
        <a:off x="794929" y="36151"/>
        <a:ext cx="3318250" cy="666081"/>
      </dsp:txXfrm>
    </dsp:sp>
    <dsp:sp modelId="{008847FB-954B-4EF4-AF5F-AAF7B8347FA5}">
      <dsp:nvSpPr>
        <dsp:cNvPr id="0" name=""/>
        <dsp:cNvSpPr/>
      </dsp:nvSpPr>
      <dsp:spPr>
        <a:xfrm rot="5400000">
          <a:off x="-170341" y="1067594"/>
          <a:ext cx="1135611" cy="7949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2</a:t>
          </a:r>
        </a:p>
      </dsp:txBody>
      <dsp:txXfrm rot="-5400000">
        <a:off x="1" y="1294716"/>
        <a:ext cx="794928" cy="340683"/>
      </dsp:txXfrm>
    </dsp:sp>
    <dsp:sp modelId="{E2AB5750-4500-40BF-8E26-ED79E165B60E}">
      <dsp:nvSpPr>
        <dsp:cNvPr id="0" name=""/>
        <dsp:cNvSpPr/>
      </dsp:nvSpPr>
      <dsp:spPr>
        <a:xfrm rot="5400000">
          <a:off x="2102996" y="-410815"/>
          <a:ext cx="738147" cy="3354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Resistance to new technologies among 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teachers,students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, parents.</a:t>
          </a:r>
          <a:endParaRPr lang="en-IN" sz="1600" kern="1200" dirty="0"/>
        </a:p>
      </dsp:txBody>
      <dsp:txXfrm rot="-5400000">
        <a:off x="794929" y="933285"/>
        <a:ext cx="3318250" cy="666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A490-F77A-4664-8B58-5261C9E85904}">
      <dsp:nvSpPr>
        <dsp:cNvPr id="0" name=""/>
        <dsp:cNvSpPr/>
      </dsp:nvSpPr>
      <dsp:spPr>
        <a:xfrm>
          <a:off x="1736619" y="1466114"/>
          <a:ext cx="1863495" cy="161199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300" kern="1200" dirty="0">
              <a:ea typeface="Calibri" panose="020F0502020204030204" pitchFamily="34" charset="0"/>
              <a:cs typeface="Calibri" panose="020F0502020204030204" pitchFamily="34" charset="0"/>
            </a:rPr>
            <a:t>Development of Digital Literacy</a:t>
          </a:r>
          <a:endParaRPr lang="en-IN" sz="1300" kern="1200" dirty="0"/>
        </a:p>
      </dsp:txBody>
      <dsp:txXfrm>
        <a:off x="2045426" y="1733245"/>
        <a:ext cx="1245881" cy="1077737"/>
      </dsp:txXfrm>
    </dsp:sp>
    <dsp:sp modelId="{ECD310E8-898E-44B2-9CBF-F475FF7D811D}">
      <dsp:nvSpPr>
        <dsp:cNvPr id="0" name=""/>
        <dsp:cNvSpPr/>
      </dsp:nvSpPr>
      <dsp:spPr>
        <a:xfrm>
          <a:off x="2903525" y="694882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6B93A43-96AD-4593-BA2B-4EB6D8427EC3}">
      <dsp:nvSpPr>
        <dsp:cNvPr id="0" name=""/>
        <dsp:cNvSpPr/>
      </dsp:nvSpPr>
      <dsp:spPr>
        <a:xfrm>
          <a:off x="1908274" y="0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300" kern="1200">
              <a:ea typeface="Calibri" panose="020F0502020204030204" pitchFamily="34" charset="0"/>
              <a:cs typeface="Calibri" panose="020F0502020204030204" pitchFamily="34" charset="0"/>
            </a:rPr>
            <a:t>Early Identification of At-Risk Students</a:t>
          </a:r>
          <a:r>
            <a:rPr kumimoji="0" lang="en-US" sz="1300" b="0" i="0" u="none" strike="noStrike" kern="1200" cap="none" spc="0" normalizeH="0" baseline="0" noProof="0">
              <a:ln/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300" kern="1200" dirty="0"/>
        </a:p>
      </dsp:txBody>
      <dsp:txXfrm>
        <a:off x="2161351" y="218941"/>
        <a:ext cx="1020967" cy="883257"/>
      </dsp:txXfrm>
    </dsp:sp>
    <dsp:sp modelId="{7CCF4D54-7E73-4AB5-A2FC-A6A4D67F5F40}">
      <dsp:nvSpPr>
        <dsp:cNvPr id="0" name=""/>
        <dsp:cNvSpPr/>
      </dsp:nvSpPr>
      <dsp:spPr>
        <a:xfrm>
          <a:off x="3724087" y="1827417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F32BCC3-2F3E-4A75-8CBB-C976846F479C}">
      <dsp:nvSpPr>
        <dsp:cNvPr id="0" name=""/>
        <dsp:cNvSpPr/>
      </dsp:nvSpPr>
      <dsp:spPr>
        <a:xfrm>
          <a:off x="3308821" y="812589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kern="1200" dirty="0">
              <a:ea typeface="Calibri" panose="020F0502020204030204" pitchFamily="34" charset="0"/>
              <a:cs typeface="Calibri" panose="020F0502020204030204" pitchFamily="34" charset="0"/>
            </a:rPr>
            <a:t>Reduction in Dropout Rates</a:t>
          </a:r>
          <a:endParaRPr lang="en-IN" sz="1300" kern="1200" dirty="0"/>
        </a:p>
      </dsp:txBody>
      <dsp:txXfrm>
        <a:off x="3561898" y="1031530"/>
        <a:ext cx="1020967" cy="883257"/>
      </dsp:txXfrm>
    </dsp:sp>
    <dsp:sp modelId="{6DA26C86-0E89-4A70-8A40-A5A37362EC8C}">
      <dsp:nvSpPr>
        <dsp:cNvPr id="0" name=""/>
        <dsp:cNvSpPr/>
      </dsp:nvSpPr>
      <dsp:spPr>
        <a:xfrm>
          <a:off x="3154072" y="3105836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2B083C-F068-4A19-9CAE-13ED66C66A62}">
      <dsp:nvSpPr>
        <dsp:cNvPr id="0" name=""/>
        <dsp:cNvSpPr/>
      </dsp:nvSpPr>
      <dsp:spPr>
        <a:xfrm>
          <a:off x="3308821" y="2410045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300" kern="1200" dirty="0">
              <a:ea typeface="Calibri" panose="020F0502020204030204" pitchFamily="34" charset="0"/>
              <a:cs typeface="Calibri" panose="020F0502020204030204" pitchFamily="34" charset="0"/>
            </a:rPr>
            <a:t>Increased Engagement and Motivation</a:t>
          </a:r>
          <a:endParaRPr lang="en-IN" sz="1300" kern="1200" dirty="0"/>
        </a:p>
      </dsp:txBody>
      <dsp:txXfrm>
        <a:off x="3561898" y="2628986"/>
        <a:ext cx="1020967" cy="883257"/>
      </dsp:txXfrm>
    </dsp:sp>
    <dsp:sp modelId="{C4687256-5680-46C1-8502-D42436896DA4}">
      <dsp:nvSpPr>
        <dsp:cNvPr id="0" name=""/>
        <dsp:cNvSpPr/>
      </dsp:nvSpPr>
      <dsp:spPr>
        <a:xfrm>
          <a:off x="1740087" y="3238541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C12AD4B-56A9-42E5-B0F0-32A865319645}">
      <dsp:nvSpPr>
        <dsp:cNvPr id="0" name=""/>
        <dsp:cNvSpPr/>
      </dsp:nvSpPr>
      <dsp:spPr>
        <a:xfrm>
          <a:off x="1908274" y="3223543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300" kern="1200" dirty="0">
              <a:ea typeface="Calibri" panose="020F0502020204030204" pitchFamily="34" charset="0"/>
              <a:cs typeface="Calibri" panose="020F0502020204030204" pitchFamily="34" charset="0"/>
            </a:rPr>
            <a:t>Enhanced Learning Experience</a:t>
          </a:r>
          <a:endParaRPr lang="en-IN" sz="1300" kern="1200" dirty="0"/>
        </a:p>
      </dsp:txBody>
      <dsp:txXfrm>
        <a:off x="2161351" y="3442484"/>
        <a:ext cx="1020967" cy="883257"/>
      </dsp:txXfrm>
    </dsp:sp>
    <dsp:sp modelId="{0D77F608-4101-4974-B28C-68BD1B293226}">
      <dsp:nvSpPr>
        <dsp:cNvPr id="0" name=""/>
        <dsp:cNvSpPr/>
      </dsp:nvSpPr>
      <dsp:spPr>
        <a:xfrm>
          <a:off x="906087" y="2106460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E2D997B-5814-4228-9926-F126241CD0B2}">
      <dsp:nvSpPr>
        <dsp:cNvPr id="0" name=""/>
        <dsp:cNvSpPr/>
      </dsp:nvSpPr>
      <dsp:spPr>
        <a:xfrm>
          <a:off x="501224" y="2410954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a typeface="Calibri" panose="020F0502020204030204" pitchFamily="34" charset="0"/>
              <a:cs typeface="Calibri" panose="020F0502020204030204" pitchFamily="34" charset="0"/>
            </a:rPr>
            <a:t>Access to Career Guidance and Mentorship</a:t>
          </a:r>
          <a:endParaRPr lang="en-IN" sz="1300" kern="1200" dirty="0"/>
        </a:p>
      </dsp:txBody>
      <dsp:txXfrm>
        <a:off x="754301" y="2629895"/>
        <a:ext cx="1020967" cy="883257"/>
      </dsp:txXfrm>
    </dsp:sp>
    <dsp:sp modelId="{7AF68D69-66A0-4971-8C22-1FC09CBB63A3}">
      <dsp:nvSpPr>
        <dsp:cNvPr id="0" name=""/>
        <dsp:cNvSpPr/>
      </dsp:nvSpPr>
      <dsp:spPr>
        <a:xfrm>
          <a:off x="501224" y="810771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300" kern="1200" dirty="0">
              <a:ea typeface="Calibri" panose="020F0502020204030204" pitchFamily="34" charset="0"/>
              <a:cs typeface="Calibri" panose="020F0502020204030204" pitchFamily="34" charset="0"/>
            </a:rPr>
            <a:t>Improved Emotional and Social Well-Being</a:t>
          </a:r>
          <a:endParaRPr lang="en-IN" sz="1300" kern="1200" dirty="0"/>
        </a:p>
      </dsp:txBody>
      <dsp:txXfrm>
        <a:off x="754301" y="1029712"/>
        <a:ext cx="1020967" cy="883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42B92-9F81-4259-9D91-3326378B6811}">
      <dsp:nvSpPr>
        <dsp:cNvPr id="0" name=""/>
        <dsp:cNvSpPr/>
      </dsp:nvSpPr>
      <dsp:spPr>
        <a:xfrm>
          <a:off x="1869" y="38931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7780" rIns="10323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4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Social Benefits: </a:t>
          </a:r>
          <a:r>
            <a:rPr lang="en-IN" sz="14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Improves social equity for marginalized students.</a:t>
          </a:r>
          <a:endParaRPr lang="en-IN" sz="1400" b="0" kern="1200" dirty="0">
            <a:solidFill>
              <a:schemeClr val="tx1"/>
            </a:solidFill>
          </a:endParaRPr>
        </a:p>
      </dsp:txBody>
      <dsp:txXfrm>
        <a:off x="276576" y="313638"/>
        <a:ext cx="1326400" cy="1326400"/>
      </dsp:txXfrm>
    </dsp:sp>
    <dsp:sp modelId="{672E4C79-F5AE-46CA-9518-DFDB9EDF1F19}">
      <dsp:nvSpPr>
        <dsp:cNvPr id="0" name=""/>
        <dsp:cNvSpPr/>
      </dsp:nvSpPr>
      <dsp:spPr>
        <a:xfrm>
          <a:off x="1502521" y="38931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6510" rIns="103232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3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Economic Benefits :</a:t>
          </a:r>
          <a:r>
            <a:rPr lang="en-US" sz="13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Increases </a:t>
          </a:r>
          <a:r>
            <a:rPr lang="en-US" sz="1300" b="0" kern="1200" dirty="0" err="1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productivity,job</a:t>
          </a:r>
          <a:r>
            <a:rPr lang="en-US" sz="13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 opportunities and earning potential</a:t>
          </a:r>
          <a:r>
            <a:rPr lang="en-US" sz="1300" b="0" kern="120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300" b="0" kern="1200" dirty="0"/>
        </a:p>
      </dsp:txBody>
      <dsp:txXfrm>
        <a:off x="1777228" y="313638"/>
        <a:ext cx="1326400" cy="1326400"/>
      </dsp:txXfrm>
    </dsp:sp>
    <dsp:sp modelId="{95F9859F-3573-4D77-B308-AB410DC0A234}">
      <dsp:nvSpPr>
        <dsp:cNvPr id="0" name=""/>
        <dsp:cNvSpPr/>
      </dsp:nvSpPr>
      <dsp:spPr>
        <a:xfrm>
          <a:off x="3003173" y="38931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6510" rIns="103232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Environmental Benefits: </a:t>
          </a:r>
          <a:r>
            <a:rPr lang="en-US" sz="130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Promotes Sustainable Resource Management</a:t>
          </a:r>
          <a:endParaRPr lang="en-IN" sz="1300" kern="1200" dirty="0">
            <a:solidFill>
              <a:schemeClr val="tx1"/>
            </a:solidFill>
          </a:endParaRPr>
        </a:p>
      </dsp:txBody>
      <dsp:txXfrm>
        <a:off x="3277880" y="313638"/>
        <a:ext cx="1326400" cy="1326400"/>
      </dsp:txXfrm>
    </dsp:sp>
    <dsp:sp modelId="{96A6749B-86D7-4744-9228-1C1548B96B34}">
      <dsp:nvSpPr>
        <dsp:cNvPr id="0" name=""/>
        <dsp:cNvSpPr/>
      </dsp:nvSpPr>
      <dsp:spPr>
        <a:xfrm>
          <a:off x="4503824" y="38931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6510" rIns="103232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Technological Benefits: </a:t>
          </a:r>
          <a:r>
            <a:rPr lang="en-US" sz="130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Enhances quality and accessibility of Education</a:t>
          </a:r>
          <a:endParaRPr lang="en-IN" sz="1300" kern="1200" dirty="0">
            <a:solidFill>
              <a:schemeClr val="tx1"/>
            </a:solidFill>
          </a:endParaRPr>
        </a:p>
      </dsp:txBody>
      <dsp:txXfrm>
        <a:off x="4778531" y="313638"/>
        <a:ext cx="1326400" cy="132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6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diagramData" Target="../diagrams/data4.xml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ieeexplore.ieee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journal/educational-research-review" TargetMode="External"/><Relationship Id="rId5" Type="http://schemas.openxmlformats.org/officeDocument/2006/relationships/hyperlink" Target="https://www.tandfonline.com/" TargetMode="External"/><Relationship Id="rId4" Type="http://schemas.openxmlformats.org/officeDocument/2006/relationships/hyperlink" Target="https://link.spring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567329"/>
            <a:ext cx="3342405" cy="35747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1" y="393290"/>
            <a:ext cx="6449905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US" altLang="zh-CN" sz="2400" b="1" dirty="0">
                <a:latin typeface="Arial" panose="020B0604020202020204" pitchFamily="34" charset="0"/>
              </a:rPr>
              <a:t>SIH1661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regular"/>
              </a:rPr>
              <a:t>Implement Software Solutions to Reduce Student Dropout Rates at Various Educational Stages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montserratregular"/>
              </a:rPr>
              <a:t>Smart Education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ID- 40936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: Tech_Warriors_18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43896" y="6354762"/>
            <a:ext cx="4188542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ea typeface="+mn-ea"/>
              </a:rPr>
              <a:t>Prototype Interface (Education-GPT)</a:t>
            </a: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475170" cy="807334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 flipH="1">
            <a:off x="81991" y="1005115"/>
            <a:ext cx="561077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itchFamily="34" charset="0"/>
              </a:rPr>
              <a:t>Detailed explanation of the proposed  solution: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6"/>
            <a:ext cx="1956227" cy="9782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CF69C6-7E6A-00D7-BBBE-E6CF0508B615}"/>
              </a:ext>
            </a:extLst>
          </p:cNvPr>
          <p:cNvSpPr txBox="1"/>
          <p:nvPr/>
        </p:nvSpPr>
        <p:spPr>
          <a:xfrm>
            <a:off x="6007510" y="2645854"/>
            <a:ext cx="5925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  <a:p>
            <a:pPr algn="just"/>
            <a:endPara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DA588E-4A0D-CB1A-A571-B3C93B51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100402"/>
            <a:ext cx="548640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algn="just"/>
            <a:r>
              <a:rPr lang="en-US" sz="1600" dirty="0">
                <a:latin typeface="+mn-lt"/>
              </a:rPr>
              <a:t>To address the problem of reducing student dropout </a:t>
            </a:r>
            <a:r>
              <a:rPr lang="en-US" sz="1600" dirty="0" err="1">
                <a:latin typeface="+mn-lt"/>
              </a:rPr>
              <a:t>rates,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proposed solution aims to reduce student dropout rates by enhancing communication, support, and engagement among students, teachers, and parents through mobile apps and portals.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FBF6C-6C8E-FA13-FCF5-FEDEB5E43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77" y="208344"/>
            <a:ext cx="879675" cy="499918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A41EBAE-B7AD-3A8C-7FBB-261AC139A37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82998" y="2364785"/>
            <a:ext cx="54025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solution aims to decrease dropout rates by providing a mobile app, portal, chatbots, biometric attendance tracking, career guidance, mentorship, and academic support.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D3EF26-4128-4540-EE15-8A4FCE17E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283769"/>
              </p:ext>
            </p:extLst>
          </p:nvPr>
        </p:nvGraphicFramePr>
        <p:xfrm>
          <a:off x="5321451" y="3037431"/>
          <a:ext cx="6870547" cy="32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9744446-C409-7287-F58F-1B2CBDF93C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515" y="3289677"/>
            <a:ext cx="5721919" cy="3034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79440" y="1395244"/>
            <a:ext cx="300359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Technologies to be used: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4" y="72344"/>
            <a:ext cx="2043036" cy="10230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439AC-EFDD-2A4F-34D4-8BB05E43B5D3}"/>
              </a:ext>
            </a:extLst>
          </p:cNvPr>
          <p:cNvSpPr txBox="1"/>
          <p:nvPr/>
        </p:nvSpPr>
        <p:spPr>
          <a:xfrm>
            <a:off x="4365523" y="747252"/>
            <a:ext cx="7567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Methodology and process for implementation .</a:t>
            </a: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5FAAD1-F24C-8F79-AC71-A2DB5B455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567" y="1095376"/>
            <a:ext cx="9159431" cy="533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3609A1-4B16-DA4C-B5CB-7B7DFD2FE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4" y="1732883"/>
            <a:ext cx="4284500" cy="2417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420791-1180-238B-F23A-F9F152430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49" y="134453"/>
            <a:ext cx="902826" cy="6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F9B51C-66E5-2D77-F65D-D4592D2ED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42" y="4551638"/>
            <a:ext cx="2679507" cy="1803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D651F9-6FE8-5A6E-DAA0-25B107506225}"/>
              </a:ext>
            </a:extLst>
          </p:cNvPr>
          <p:cNvSpPr txBox="1"/>
          <p:nvPr/>
        </p:nvSpPr>
        <p:spPr>
          <a:xfrm>
            <a:off x="329774" y="4150862"/>
            <a:ext cx="20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Prototypes logo: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1515" y="1206354"/>
            <a:ext cx="5819447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br>
              <a:rPr lang="en-US" dirty="0"/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0446" y="16327"/>
            <a:ext cx="1641782" cy="898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5" y="129705"/>
            <a:ext cx="2208146" cy="107664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2DB50-4854-62A3-EC36-F5B447E92929}"/>
              </a:ext>
            </a:extLst>
          </p:cNvPr>
          <p:cNvSpPr txBox="1"/>
          <p:nvPr/>
        </p:nvSpPr>
        <p:spPr>
          <a:xfrm>
            <a:off x="6231038" y="1206354"/>
            <a:ext cx="5819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84701D-65A3-8C58-8887-03FD8E1F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90" y="196811"/>
            <a:ext cx="737389" cy="654127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D4AE327-B330-3D97-1226-4A40867A8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294781"/>
              </p:ext>
            </p:extLst>
          </p:nvPr>
        </p:nvGraphicFramePr>
        <p:xfrm>
          <a:off x="6075087" y="1967280"/>
          <a:ext cx="5605636" cy="475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D8F02B5-7064-D2E8-917F-81527914A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952659"/>
              </p:ext>
            </p:extLst>
          </p:nvPr>
        </p:nvGraphicFramePr>
        <p:xfrm>
          <a:off x="141515" y="1700980"/>
          <a:ext cx="4646795" cy="196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5268A9C-14CD-8134-DBFE-B9D11C039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879217"/>
              </p:ext>
            </p:extLst>
          </p:nvPr>
        </p:nvGraphicFramePr>
        <p:xfrm>
          <a:off x="498988" y="4434349"/>
          <a:ext cx="4149212" cy="203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31494" y="1224377"/>
            <a:ext cx="52745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7"/>
            <a:ext cx="2043037" cy="10139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15164-AEED-EE68-036A-BEBBA6A64DFD}"/>
              </a:ext>
            </a:extLst>
          </p:cNvPr>
          <p:cNvSpPr txBox="1"/>
          <p:nvPr/>
        </p:nvSpPr>
        <p:spPr>
          <a:xfrm>
            <a:off x="5810490" y="1224376"/>
            <a:ext cx="61461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Benefits of the solution (social, economic, environmental, etc.)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33E79-E552-2BAF-71A4-85CFF630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52" y="164693"/>
            <a:ext cx="1041721" cy="605165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72EFC1-A62D-2F9E-B3D9-64B086FCE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990949"/>
              </p:ext>
            </p:extLst>
          </p:nvPr>
        </p:nvGraphicFramePr>
        <p:xfrm>
          <a:off x="237971" y="1713053"/>
          <a:ext cx="5337168" cy="454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5157CE-889E-4C58-3E80-0E4EB698B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201120"/>
              </p:ext>
            </p:extLst>
          </p:nvPr>
        </p:nvGraphicFramePr>
        <p:xfrm>
          <a:off x="5810490" y="2178484"/>
          <a:ext cx="6381509" cy="1953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359451"/>
            <a:ext cx="960611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Title</a:t>
            </a:r>
            <a:r>
              <a:rPr lang="en-US" sz="2000" dirty="0"/>
              <a:t>: Biometrics in Education: A Boon or Bane?</a:t>
            </a:r>
            <a:br>
              <a:rPr lang="en-US" sz="2000" dirty="0"/>
            </a:br>
            <a:r>
              <a:rPr lang="en-US" sz="2000" b="1" dirty="0"/>
              <a:t>Link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IEEE Xplore - Biometrics in Education</a:t>
            </a: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Title</a:t>
            </a:r>
            <a:r>
              <a:rPr lang="en-US" sz="2000" dirty="0"/>
              <a:t>: AI Chatbots in Education: A Comprehensive Overview</a:t>
            </a:r>
            <a:br>
              <a:rPr lang="en-US" sz="2000" dirty="0"/>
            </a:br>
            <a:r>
              <a:rPr lang="en-US" sz="2000" b="1" dirty="0"/>
              <a:t>Link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SpringerLink - AI Chatbots in Education</a:t>
            </a: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Title</a:t>
            </a:r>
            <a:r>
              <a:rPr lang="en-US" sz="2000" dirty="0"/>
              <a:t>: Designing Educational Mobile Apps: Strategies and Case Studies</a:t>
            </a:r>
            <a:br>
              <a:rPr lang="en-US" sz="2000" dirty="0"/>
            </a:br>
            <a:r>
              <a:rPr lang="en-US" sz="2000" b="1" dirty="0"/>
              <a:t>Link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00FF"/>
                </a:solidFill>
              </a:rPr>
              <a:t>ACM Digital Library - Designing Educational Mobile Apps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Title</a:t>
            </a:r>
            <a:r>
              <a:rPr lang="en-US" sz="2000" dirty="0"/>
              <a:t>: Multilingual Education: Approaches, Implementation, and Challenges</a:t>
            </a:r>
            <a:br>
              <a:rPr lang="en-US" sz="2000" dirty="0"/>
            </a:br>
            <a:r>
              <a:rPr lang="en-US" sz="2000" b="1" dirty="0"/>
              <a:t>Link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Taylor &amp; Francis Online - Multilingual Education</a:t>
            </a: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Title</a:t>
            </a:r>
            <a:r>
              <a:rPr lang="en-US" sz="2000" dirty="0"/>
              <a:t>: The Role of Parental Involvement in Academic Achievement</a:t>
            </a:r>
            <a:br>
              <a:rPr lang="en-US" sz="2000" dirty="0"/>
            </a:br>
            <a:r>
              <a:rPr lang="en-US" sz="2000" b="1" dirty="0"/>
              <a:t>Link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Educational Research Review - Parental Involvement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1962014" cy="11429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27962-D59C-A232-6696-C7913C85A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050" y="376821"/>
            <a:ext cx="613459" cy="6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552</Words>
  <Application>Microsoft Office PowerPoint</Application>
  <PresentationFormat>Widescreen</PresentationFormat>
  <Paragraphs>108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montserratregular</vt:lpstr>
      <vt:lpstr>Open Sans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Shravani Lakkad</cp:lastModifiedBy>
  <cp:revision>157</cp:revision>
  <dcterms:created xsi:type="dcterms:W3CDTF">2013-12-12T18:46:50Z</dcterms:created>
  <dcterms:modified xsi:type="dcterms:W3CDTF">2024-09-29T10:19:14Z</dcterms:modified>
  <cp:category/>
</cp:coreProperties>
</file>