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8288000" cy="10287000"/>
  <p:notesSz cx="6858000" cy="9144000"/>
  <p:embeddedFontLst>
    <p:embeddedFont>
      <p:font typeface="Barlow" panose="020B0604020202020204" charset="0"/>
      <p:bold r:id="rId10"/>
      <p:boldItalic r:id="rId11"/>
    </p:embeddedFont>
    <p:embeddedFont>
      <p:font typeface="Barlow Medium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B7534-231E-4FEA-B5FB-8F0A247928CA}" v="758" dt="2021-04-17T19:15:51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shq Goyal" userId="c3245fe8a49bb0ce" providerId="Windows Live" clId="Web-{F44B7534-231E-4FEA-B5FB-8F0A247928CA}"/>
    <pc:docChg chg="addSld delSld modSld">
      <pc:chgData name="Tanishq Goyal" userId="c3245fe8a49bb0ce" providerId="Windows Live" clId="Web-{F44B7534-231E-4FEA-B5FB-8F0A247928CA}" dt="2021-04-17T19:15:51.765" v="687" actId="1076"/>
      <pc:docMkLst>
        <pc:docMk/>
      </pc:docMkLst>
      <pc:sldChg chg="modSp">
        <pc:chgData name="Tanishq Goyal" userId="c3245fe8a49bb0ce" providerId="Windows Live" clId="Web-{F44B7534-231E-4FEA-B5FB-8F0A247928CA}" dt="2021-04-17T18:15:46.782" v="654" actId="1076"/>
        <pc:sldMkLst>
          <pc:docMk/>
          <pc:sldMk cId="0" sldId="256"/>
        </pc:sldMkLst>
        <pc:spChg chg="mod">
          <ac:chgData name="Tanishq Goyal" userId="c3245fe8a49bb0ce" providerId="Windows Live" clId="Web-{F44B7534-231E-4FEA-B5FB-8F0A247928CA}" dt="2021-04-17T17:29:46.692" v="14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8:15:46.782" v="654" actId="1076"/>
          <ac:spMkLst>
            <pc:docMk/>
            <pc:sldMk cId="0" sldId="256"/>
            <ac:spMk id="90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7:30:00.551" v="26" actId="20577"/>
          <ac:spMkLst>
            <pc:docMk/>
            <pc:sldMk cId="0" sldId="256"/>
            <ac:spMk id="91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7:31:36.678" v="101" actId="20577"/>
          <ac:spMkLst>
            <pc:docMk/>
            <pc:sldMk cId="0" sldId="256"/>
            <ac:spMk id="92" creationId="{00000000-0000-0000-0000-000000000000}"/>
          </ac:spMkLst>
        </pc:spChg>
      </pc:sldChg>
      <pc:sldChg chg="addSp delSp modSp">
        <pc:chgData name="Tanishq Goyal" userId="c3245fe8a49bb0ce" providerId="Windows Live" clId="Web-{F44B7534-231E-4FEA-B5FB-8F0A247928CA}" dt="2021-04-17T19:13:38.926" v="685" actId="14100"/>
        <pc:sldMkLst>
          <pc:docMk/>
          <pc:sldMk cId="0" sldId="257"/>
        </pc:sldMkLst>
        <pc:spChg chg="mod">
          <ac:chgData name="Tanishq Goyal" userId="c3245fe8a49bb0ce" providerId="Windows Live" clId="Web-{F44B7534-231E-4FEA-B5FB-8F0A247928CA}" dt="2021-04-17T17:42:09.644" v="182" actId="20577"/>
          <ac:spMkLst>
            <pc:docMk/>
            <pc:sldMk cId="0" sldId="257"/>
            <ac:spMk id="102" creationId="{00000000-0000-0000-0000-000000000000}"/>
          </ac:spMkLst>
        </pc:spChg>
        <pc:spChg chg="del mod">
          <ac:chgData name="Tanishq Goyal" userId="c3245fe8a49bb0ce" providerId="Windows Live" clId="Web-{F44B7534-231E-4FEA-B5FB-8F0A247928CA}" dt="2021-04-17T18:19:45.321" v="662"/>
          <ac:spMkLst>
            <pc:docMk/>
            <pc:sldMk cId="0" sldId="257"/>
            <ac:spMk id="104" creationId="{00000000-0000-0000-0000-000000000000}"/>
          </ac:spMkLst>
        </pc:spChg>
        <pc:picChg chg="add del mod">
          <ac:chgData name="Tanishq Goyal" userId="c3245fe8a49bb0ce" providerId="Windows Live" clId="Web-{F44B7534-231E-4FEA-B5FB-8F0A247928CA}" dt="2021-04-17T19:09:17.952" v="677"/>
          <ac:picMkLst>
            <pc:docMk/>
            <pc:sldMk cId="0" sldId="257"/>
            <ac:picMk id="2" creationId="{3F1A75BA-B008-4E44-AADB-B8E1AA708067}"/>
          </ac:picMkLst>
        </pc:picChg>
        <pc:picChg chg="add mod">
          <ac:chgData name="Tanishq Goyal" userId="c3245fe8a49bb0ce" providerId="Windows Live" clId="Web-{F44B7534-231E-4FEA-B5FB-8F0A247928CA}" dt="2021-04-17T19:13:38.926" v="685" actId="14100"/>
          <ac:picMkLst>
            <pc:docMk/>
            <pc:sldMk cId="0" sldId="257"/>
            <ac:picMk id="3" creationId="{117FDC3F-AEF3-4547-9CEA-D6A8B5071BC4}"/>
          </ac:picMkLst>
        </pc:picChg>
        <pc:picChg chg="add del">
          <ac:chgData name="Tanishq Goyal" userId="c3245fe8a49bb0ce" providerId="Windows Live" clId="Web-{F44B7534-231E-4FEA-B5FB-8F0A247928CA}" dt="2021-04-17T19:05:37.134" v="668"/>
          <ac:picMkLst>
            <pc:docMk/>
            <pc:sldMk cId="0" sldId="257"/>
            <ac:picMk id="99" creationId="{00000000-0000-0000-0000-000000000000}"/>
          </ac:picMkLst>
        </pc:picChg>
        <pc:picChg chg="del">
          <ac:chgData name="Tanishq Goyal" userId="c3245fe8a49bb0ce" providerId="Windows Live" clId="Web-{F44B7534-231E-4FEA-B5FB-8F0A247928CA}" dt="2021-04-17T18:19:28.055" v="660"/>
          <ac:picMkLst>
            <pc:docMk/>
            <pc:sldMk cId="0" sldId="257"/>
            <ac:picMk id="103" creationId="{00000000-0000-0000-0000-000000000000}"/>
          </ac:picMkLst>
        </pc:picChg>
      </pc:sldChg>
      <pc:sldChg chg="modSp">
        <pc:chgData name="Tanishq Goyal" userId="c3245fe8a49bb0ce" providerId="Windows Live" clId="Web-{F44B7534-231E-4FEA-B5FB-8F0A247928CA}" dt="2021-04-17T17:42:36.691" v="184" actId="20577"/>
        <pc:sldMkLst>
          <pc:docMk/>
          <pc:sldMk cId="0" sldId="258"/>
        </pc:sldMkLst>
        <pc:spChg chg="mod">
          <ac:chgData name="Tanishq Goyal" userId="c3245fe8a49bb0ce" providerId="Windows Live" clId="Web-{F44B7534-231E-4FEA-B5FB-8F0A247928CA}" dt="2021-04-17T17:42:36.691" v="184" actId="20577"/>
          <ac:spMkLst>
            <pc:docMk/>
            <pc:sldMk cId="0" sldId="258"/>
            <ac:spMk id="111" creationId="{00000000-0000-0000-0000-000000000000}"/>
          </ac:spMkLst>
        </pc:spChg>
      </pc:sldChg>
      <pc:sldChg chg="addSp delSp modSp">
        <pc:chgData name="Tanishq Goyal" userId="c3245fe8a49bb0ce" providerId="Windows Live" clId="Web-{F44B7534-231E-4FEA-B5FB-8F0A247928CA}" dt="2021-04-17T18:20:14.274" v="665" actId="14100"/>
        <pc:sldMkLst>
          <pc:docMk/>
          <pc:sldMk cId="0" sldId="259"/>
        </pc:sldMkLst>
        <pc:spChg chg="add del mod">
          <ac:chgData name="Tanishq Goyal" userId="c3245fe8a49bb0ce" providerId="Windows Live" clId="Web-{F44B7534-231E-4FEA-B5FB-8F0A247928CA}" dt="2021-04-17T17:58:35.913" v="518"/>
          <ac:spMkLst>
            <pc:docMk/>
            <pc:sldMk cId="0" sldId="259"/>
            <ac:spMk id="3" creationId="{83BA8FE6-A498-4661-AD11-1E7803AE7482}"/>
          </ac:spMkLst>
        </pc:spChg>
        <pc:spChg chg="mod">
          <ac:chgData name="Tanishq Goyal" userId="c3245fe8a49bb0ce" providerId="Windows Live" clId="Web-{F44B7534-231E-4FEA-B5FB-8F0A247928CA}" dt="2021-04-17T17:49:05.730" v="363" actId="20577"/>
          <ac:spMkLst>
            <pc:docMk/>
            <pc:sldMk cId="0" sldId="259"/>
            <ac:spMk id="118" creationId="{00000000-0000-0000-0000-000000000000}"/>
          </ac:spMkLst>
        </pc:spChg>
        <pc:spChg chg="del">
          <ac:chgData name="Tanishq Goyal" userId="c3245fe8a49bb0ce" providerId="Windows Live" clId="Web-{F44B7534-231E-4FEA-B5FB-8F0A247928CA}" dt="2021-04-17T17:50:00.559" v="381"/>
          <ac:spMkLst>
            <pc:docMk/>
            <pc:sldMk cId="0" sldId="259"/>
            <ac:spMk id="119" creationId="{00000000-0000-0000-0000-000000000000}"/>
          </ac:spMkLst>
        </pc:spChg>
        <pc:spChg chg="del">
          <ac:chgData name="Tanishq Goyal" userId="c3245fe8a49bb0ce" providerId="Windows Live" clId="Web-{F44B7534-231E-4FEA-B5FB-8F0A247928CA}" dt="2021-04-17T17:50:04.434" v="382"/>
          <ac:spMkLst>
            <pc:docMk/>
            <pc:sldMk cId="0" sldId="259"/>
            <ac:spMk id="120" creationId="{00000000-0000-0000-0000-000000000000}"/>
          </ac:spMkLst>
        </pc:spChg>
        <pc:spChg chg="del">
          <ac:chgData name="Tanishq Goyal" userId="c3245fe8a49bb0ce" providerId="Windows Live" clId="Web-{F44B7534-231E-4FEA-B5FB-8F0A247928CA}" dt="2021-04-17T17:49:55.918" v="379"/>
          <ac:spMkLst>
            <pc:docMk/>
            <pc:sldMk cId="0" sldId="259"/>
            <ac:spMk id="122" creationId="{00000000-0000-0000-0000-000000000000}"/>
          </ac:spMkLst>
        </pc:spChg>
        <pc:spChg chg="del">
          <ac:chgData name="Tanishq Goyal" userId="c3245fe8a49bb0ce" providerId="Windows Live" clId="Web-{F44B7534-231E-4FEA-B5FB-8F0A247928CA}" dt="2021-04-17T17:49:57.934" v="380"/>
          <ac:spMkLst>
            <pc:docMk/>
            <pc:sldMk cId="0" sldId="259"/>
            <ac:spMk id="123" creationId="{00000000-0000-0000-0000-000000000000}"/>
          </ac:spMkLst>
        </pc:spChg>
        <pc:spChg chg="del mod">
          <ac:chgData name="Tanishq Goyal" userId="c3245fe8a49bb0ce" providerId="Windows Live" clId="Web-{F44B7534-231E-4FEA-B5FB-8F0A247928CA}" dt="2021-04-17T17:49:39.402" v="371"/>
          <ac:spMkLst>
            <pc:docMk/>
            <pc:sldMk cId="0" sldId="259"/>
            <ac:spMk id="124" creationId="{00000000-0000-0000-0000-000000000000}"/>
          </ac:spMkLst>
        </pc:spChg>
        <pc:spChg chg="del">
          <ac:chgData name="Tanishq Goyal" userId="c3245fe8a49bb0ce" providerId="Windows Live" clId="Web-{F44B7534-231E-4FEA-B5FB-8F0A247928CA}" dt="2021-04-17T17:49:40.871" v="372"/>
          <ac:spMkLst>
            <pc:docMk/>
            <pc:sldMk cId="0" sldId="259"/>
            <ac:spMk id="125" creationId="{00000000-0000-0000-0000-000000000000}"/>
          </ac:spMkLst>
        </pc:spChg>
        <pc:spChg chg="del mod">
          <ac:chgData name="Tanishq Goyal" userId="c3245fe8a49bb0ce" providerId="Windows Live" clId="Web-{F44B7534-231E-4FEA-B5FB-8F0A247928CA}" dt="2021-04-17T17:49:44.996" v="374"/>
          <ac:spMkLst>
            <pc:docMk/>
            <pc:sldMk cId="0" sldId="259"/>
            <ac:spMk id="126" creationId="{00000000-0000-0000-0000-000000000000}"/>
          </ac:spMkLst>
        </pc:spChg>
        <pc:spChg chg="del">
          <ac:chgData name="Tanishq Goyal" userId="c3245fe8a49bb0ce" providerId="Windows Live" clId="Web-{F44B7534-231E-4FEA-B5FB-8F0A247928CA}" dt="2021-04-17T17:49:31.683" v="368"/>
          <ac:spMkLst>
            <pc:docMk/>
            <pc:sldMk cId="0" sldId="259"/>
            <ac:spMk id="127" creationId="{00000000-0000-0000-0000-000000000000}"/>
          </ac:spMkLst>
        </pc:spChg>
        <pc:spChg chg="del mod">
          <ac:chgData name="Tanishq Goyal" userId="c3245fe8a49bb0ce" providerId="Windows Live" clId="Web-{F44B7534-231E-4FEA-B5FB-8F0A247928CA}" dt="2021-04-17T17:49:49.262" v="376"/>
          <ac:spMkLst>
            <pc:docMk/>
            <pc:sldMk cId="0" sldId="259"/>
            <ac:spMk id="128" creationId="{00000000-0000-0000-0000-000000000000}"/>
          </ac:spMkLst>
        </pc:spChg>
        <pc:spChg chg="del">
          <ac:chgData name="Tanishq Goyal" userId="c3245fe8a49bb0ce" providerId="Windows Live" clId="Web-{F44B7534-231E-4FEA-B5FB-8F0A247928CA}" dt="2021-04-17T17:49:31.683" v="367"/>
          <ac:spMkLst>
            <pc:docMk/>
            <pc:sldMk cId="0" sldId="259"/>
            <ac:spMk id="129" creationId="{00000000-0000-0000-0000-000000000000}"/>
          </ac:spMkLst>
        </pc:spChg>
        <pc:spChg chg="del mod">
          <ac:chgData name="Tanishq Goyal" userId="c3245fe8a49bb0ce" providerId="Windows Live" clId="Web-{F44B7534-231E-4FEA-B5FB-8F0A247928CA}" dt="2021-04-17T17:49:54.246" v="378"/>
          <ac:spMkLst>
            <pc:docMk/>
            <pc:sldMk cId="0" sldId="259"/>
            <ac:spMk id="130" creationId="{00000000-0000-0000-0000-000000000000}"/>
          </ac:spMkLst>
        </pc:spChg>
        <pc:spChg chg="del">
          <ac:chgData name="Tanishq Goyal" userId="c3245fe8a49bb0ce" providerId="Windows Live" clId="Web-{F44B7534-231E-4FEA-B5FB-8F0A247928CA}" dt="2021-04-17T17:49:31.683" v="366"/>
          <ac:spMkLst>
            <pc:docMk/>
            <pc:sldMk cId="0" sldId="259"/>
            <ac:spMk id="131" creationId="{00000000-0000-0000-0000-000000000000}"/>
          </ac:spMkLst>
        </pc:spChg>
        <pc:spChg chg="add del mod">
          <ac:chgData name="Tanishq Goyal" userId="c3245fe8a49bb0ce" providerId="Windows Live" clId="Web-{F44B7534-231E-4FEA-B5FB-8F0A247928CA}" dt="2021-04-17T17:58:58.476" v="523"/>
          <ac:spMkLst>
            <pc:docMk/>
            <pc:sldMk cId="0" sldId="259"/>
            <ac:spMk id="132" creationId="{00000000-0000-0000-0000-000000000000}"/>
          </ac:spMkLst>
        </pc:spChg>
        <pc:spChg chg="add del mod">
          <ac:chgData name="Tanishq Goyal" userId="c3245fe8a49bb0ce" providerId="Windows Live" clId="Web-{F44B7534-231E-4FEA-B5FB-8F0A247928CA}" dt="2021-04-17T18:03:34.466" v="591" actId="20577"/>
          <ac:spMkLst>
            <pc:docMk/>
            <pc:sldMk cId="0" sldId="259"/>
            <ac:spMk id="133" creationId="{00000000-0000-0000-0000-000000000000}"/>
          </ac:spMkLst>
        </pc:spChg>
        <pc:picChg chg="add mod">
          <ac:chgData name="Tanishq Goyal" userId="c3245fe8a49bb0ce" providerId="Windows Live" clId="Web-{F44B7534-231E-4FEA-B5FB-8F0A247928CA}" dt="2021-04-17T18:20:14.274" v="665" actId="14100"/>
          <ac:picMkLst>
            <pc:docMk/>
            <pc:sldMk cId="0" sldId="259"/>
            <ac:picMk id="2" creationId="{0D5F7AFB-0E98-43B1-8BD1-4D18357E628F}"/>
          </ac:picMkLst>
        </pc:picChg>
        <pc:picChg chg="add mod">
          <ac:chgData name="Tanishq Goyal" userId="c3245fe8a49bb0ce" providerId="Windows Live" clId="Web-{F44B7534-231E-4FEA-B5FB-8F0A247928CA}" dt="2021-04-17T18:00:58.978" v="553" actId="1076"/>
          <ac:picMkLst>
            <pc:docMk/>
            <pc:sldMk cId="0" sldId="259"/>
            <ac:picMk id="4" creationId="{A867FBFD-7CB1-438E-BCE0-86020459A2A3}"/>
          </ac:picMkLst>
        </pc:picChg>
        <pc:picChg chg="add mod">
          <ac:chgData name="Tanishq Goyal" userId="c3245fe8a49bb0ce" providerId="Windows Live" clId="Web-{F44B7534-231E-4FEA-B5FB-8F0A247928CA}" dt="2021-04-17T18:01:10.947" v="555" actId="1076"/>
          <ac:picMkLst>
            <pc:docMk/>
            <pc:sldMk cId="0" sldId="259"/>
            <ac:picMk id="5" creationId="{69D6016C-B360-441E-9FF4-AC3AFBFD9164}"/>
          </ac:picMkLst>
        </pc:picChg>
      </pc:sldChg>
      <pc:sldChg chg="addSp delSp modSp">
        <pc:chgData name="Tanishq Goyal" userId="c3245fe8a49bb0ce" providerId="Windows Live" clId="Web-{F44B7534-231E-4FEA-B5FB-8F0A247928CA}" dt="2021-04-17T18:19:00.460" v="659" actId="20577"/>
        <pc:sldMkLst>
          <pc:docMk/>
          <pc:sldMk cId="0" sldId="260"/>
        </pc:sldMkLst>
        <pc:spChg chg="mod">
          <ac:chgData name="Tanishq Goyal" userId="c3245fe8a49bb0ce" providerId="Windows Live" clId="Web-{F44B7534-231E-4FEA-B5FB-8F0A247928CA}" dt="2021-04-17T18:06:41.360" v="611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8:19:00.460" v="659" actId="20577"/>
          <ac:spMkLst>
            <pc:docMk/>
            <pc:sldMk cId="0" sldId="260"/>
            <ac:spMk id="142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8:07:59.351" v="626" actId="1076"/>
          <ac:spMkLst>
            <pc:docMk/>
            <pc:sldMk cId="0" sldId="260"/>
            <ac:spMk id="144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8:06:59.892" v="614" actId="20577"/>
          <ac:spMkLst>
            <pc:docMk/>
            <pc:sldMk cId="0" sldId="260"/>
            <ac:spMk id="145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7:46:41.696" v="316" actId="20577"/>
          <ac:spMkLst>
            <pc:docMk/>
            <pc:sldMk cId="0" sldId="260"/>
            <ac:spMk id="147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7:46:17.773" v="296" actId="20577"/>
          <ac:spMkLst>
            <pc:docMk/>
            <pc:sldMk cId="0" sldId="260"/>
            <ac:spMk id="148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8:07:53.189" v="624" actId="1076"/>
          <ac:spMkLst>
            <pc:docMk/>
            <pc:sldMk cId="0" sldId="260"/>
            <ac:spMk id="149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8:08:20.820" v="629" actId="1076"/>
          <ac:spMkLst>
            <pc:docMk/>
            <pc:sldMk cId="0" sldId="260"/>
            <ac:spMk id="150" creationId="{00000000-0000-0000-0000-000000000000}"/>
          </ac:spMkLst>
        </pc:spChg>
        <pc:spChg chg="add del">
          <ac:chgData name="Tanishq Goyal" userId="c3245fe8a49bb0ce" providerId="Windows Live" clId="Web-{F44B7534-231E-4FEA-B5FB-8F0A247928CA}" dt="2021-04-17T17:48:03.916" v="349"/>
          <ac:spMkLst>
            <pc:docMk/>
            <pc:sldMk cId="0" sldId="260"/>
            <ac:spMk id="151" creationId="{00000000-0000-0000-0000-000000000000}"/>
          </ac:spMkLst>
        </pc:spChg>
        <pc:grpChg chg="mod">
          <ac:chgData name="Tanishq Goyal" userId="c3245fe8a49bb0ce" providerId="Windows Live" clId="Web-{F44B7534-231E-4FEA-B5FB-8F0A247928CA}" dt="2021-04-17T18:07:49.236" v="623" actId="1076"/>
          <ac:grpSpMkLst>
            <pc:docMk/>
            <pc:sldMk cId="0" sldId="260"/>
            <ac:grpSpMk id="140" creationId="{00000000-0000-0000-0000-000000000000}"/>
          </ac:grpSpMkLst>
        </pc:grpChg>
        <pc:grpChg chg="mod">
          <ac:chgData name="Tanishq Goyal" userId="c3245fe8a49bb0ce" providerId="Windows Live" clId="Web-{F44B7534-231E-4FEA-B5FB-8F0A247928CA}" dt="2021-04-17T18:08:04.601" v="627" actId="1076"/>
          <ac:grpSpMkLst>
            <pc:docMk/>
            <pc:sldMk cId="0" sldId="260"/>
            <ac:grpSpMk id="143" creationId="{00000000-0000-0000-0000-000000000000}"/>
          </ac:grpSpMkLst>
        </pc:grpChg>
        <pc:grpChg chg="del">
          <ac:chgData name="Tanishq Goyal" userId="c3245fe8a49bb0ce" providerId="Windows Live" clId="Web-{F44B7534-231E-4FEA-B5FB-8F0A247928CA}" dt="2021-04-17T17:48:13.291" v="350"/>
          <ac:grpSpMkLst>
            <pc:docMk/>
            <pc:sldMk cId="0" sldId="260"/>
            <ac:grpSpMk id="146" creationId="{00000000-0000-0000-0000-000000000000}"/>
          </ac:grpSpMkLst>
        </pc:grpChg>
        <pc:picChg chg="add mod">
          <ac:chgData name="Tanishq Goyal" userId="c3245fe8a49bb0ce" providerId="Windows Live" clId="Web-{F44B7534-231E-4FEA-B5FB-8F0A247928CA}" dt="2021-04-17T18:09:27.321" v="644" actId="14100"/>
          <ac:picMkLst>
            <pc:docMk/>
            <pc:sldMk cId="0" sldId="260"/>
            <ac:picMk id="2" creationId="{2BA1C95E-D88E-4F98-BFBE-E8C5A1F0A1FB}"/>
          </ac:picMkLst>
        </pc:picChg>
        <pc:picChg chg="add mod">
          <ac:chgData name="Tanishq Goyal" userId="c3245fe8a49bb0ce" providerId="Windows Live" clId="Web-{F44B7534-231E-4FEA-B5FB-8F0A247928CA}" dt="2021-04-17T18:09:18.274" v="642" actId="1076"/>
          <ac:picMkLst>
            <pc:docMk/>
            <pc:sldMk cId="0" sldId="260"/>
            <ac:picMk id="3" creationId="{39F7FF26-D60B-4C32-94B2-56395D9BC300}"/>
          </ac:picMkLst>
        </pc:picChg>
        <pc:picChg chg="add del mod">
          <ac:chgData name="Tanishq Goyal" userId="c3245fe8a49bb0ce" providerId="Windows Live" clId="Web-{F44B7534-231E-4FEA-B5FB-8F0A247928CA}" dt="2021-04-17T18:15:02.703" v="646"/>
          <ac:picMkLst>
            <pc:docMk/>
            <pc:sldMk cId="0" sldId="260"/>
            <ac:picMk id="4" creationId="{64A91174-64FA-4A96-9245-C518ED916279}"/>
          </ac:picMkLst>
        </pc:picChg>
        <pc:picChg chg="add mod">
          <ac:chgData name="Tanishq Goyal" userId="c3245fe8a49bb0ce" providerId="Windows Live" clId="Web-{F44B7534-231E-4FEA-B5FB-8F0A247928CA}" dt="2021-04-17T18:15:14.890" v="648" actId="1076"/>
          <ac:picMkLst>
            <pc:docMk/>
            <pc:sldMk cId="0" sldId="260"/>
            <ac:picMk id="5" creationId="{5DA38006-51D3-4ACC-9E95-D77FDE458C91}"/>
          </ac:picMkLst>
        </pc:picChg>
      </pc:sldChg>
      <pc:sldChg chg="delSp modSp">
        <pc:chgData name="Tanishq Goyal" userId="c3245fe8a49bb0ce" providerId="Windows Live" clId="Web-{F44B7534-231E-4FEA-B5FB-8F0A247928CA}" dt="2021-04-17T19:15:51.765" v="687" actId="1076"/>
        <pc:sldMkLst>
          <pc:docMk/>
          <pc:sldMk cId="0" sldId="261"/>
        </pc:sldMkLst>
        <pc:spChg chg="del mod">
          <ac:chgData name="Tanishq Goyal" userId="c3245fe8a49bb0ce" providerId="Windows Live" clId="Web-{F44B7534-231E-4FEA-B5FB-8F0A247928CA}" dt="2021-04-17T18:15:37.922" v="653"/>
          <ac:spMkLst>
            <pc:docMk/>
            <pc:sldMk cId="0" sldId="261"/>
            <ac:spMk id="163" creationId="{00000000-0000-0000-0000-000000000000}"/>
          </ac:spMkLst>
        </pc:spChg>
        <pc:picChg chg="mod">
          <ac:chgData name="Tanishq Goyal" userId="c3245fe8a49bb0ce" providerId="Windows Live" clId="Web-{F44B7534-231E-4FEA-B5FB-8F0A247928CA}" dt="2021-04-17T19:15:51.765" v="687" actId="1076"/>
          <ac:picMkLst>
            <pc:docMk/>
            <pc:sldMk cId="0" sldId="261"/>
            <ac:picMk id="162" creationId="{00000000-0000-0000-0000-000000000000}"/>
          </ac:picMkLst>
        </pc:picChg>
      </pc:sldChg>
      <pc:sldChg chg="new del">
        <pc:chgData name="Tanishq Goyal" userId="c3245fe8a49bb0ce" providerId="Windows Live" clId="Web-{F44B7534-231E-4FEA-B5FB-8F0A247928CA}" dt="2021-04-17T18:05:24.140" v="594"/>
        <pc:sldMkLst>
          <pc:docMk/>
          <pc:sldMk cId="2579424986" sldId="262"/>
        </pc:sldMkLst>
      </pc:sldChg>
      <pc:sldChg chg="modSp add replId">
        <pc:chgData name="Tanishq Goyal" userId="c3245fe8a49bb0ce" providerId="Windows Live" clId="Web-{F44B7534-231E-4FEA-B5FB-8F0A247928CA}" dt="2021-04-17T18:06:18.766" v="610" actId="20577"/>
        <pc:sldMkLst>
          <pc:docMk/>
          <pc:sldMk cId="1428672992" sldId="263"/>
        </pc:sldMkLst>
        <pc:spChg chg="mod">
          <ac:chgData name="Tanishq Goyal" userId="c3245fe8a49bb0ce" providerId="Windows Live" clId="Web-{F44B7534-231E-4FEA-B5FB-8F0A247928CA}" dt="2021-04-17T18:06:18.766" v="610" actId="20577"/>
          <ac:spMkLst>
            <pc:docMk/>
            <pc:sldMk cId="1428672992" sldId="263"/>
            <ac:spMk id="110" creationId="{00000000-0000-0000-0000-000000000000}"/>
          </ac:spMkLst>
        </pc:spChg>
        <pc:spChg chg="mod">
          <ac:chgData name="Tanishq Goyal" userId="c3245fe8a49bb0ce" providerId="Windows Live" clId="Web-{F44B7534-231E-4FEA-B5FB-8F0A247928CA}" dt="2021-04-17T18:06:04.078" v="609" actId="20577"/>
          <ac:spMkLst>
            <pc:docMk/>
            <pc:sldMk cId="1428672992" sldId="263"/>
            <ac:spMk id="1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59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796676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r>
              <a:rPr lang="en-US" sz="12000" b="1" dirty="0">
                <a:solidFill>
                  <a:srgbClr val="141414"/>
                </a:solidFill>
                <a:latin typeface="Barlow"/>
              </a:rPr>
              <a:t>QR_CARE</a:t>
            </a:r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HackOFiesta</a:t>
              </a:r>
              <a:r>
                <a:rPr lang="en-US" sz="2100" b="0" i="0" u="none" strike="noStrike" cap="non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</a:t>
              </a: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Flagship Hackathon of India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6527586" y="2286031"/>
            <a:ext cx="10731714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r>
              <a:rPr lang="en-US" sz="4200" b="1" dirty="0">
                <a:solidFill>
                  <a:srgbClr val="141414"/>
                </a:solidFill>
                <a:latin typeface="Barlow"/>
              </a:rPr>
              <a:t>Digitalization of INDIA</a:t>
            </a:r>
          </a:p>
        </p:txBody>
      </p:sp>
      <p:sp>
        <p:nvSpPr>
          <p:cNvPr id="91" name="Google Shape;91;p13"/>
          <p:cNvSpPr txBox="1"/>
          <p:nvPr/>
        </p:nvSpPr>
        <p:spPr>
          <a:xfrm>
            <a:off x="6527586" y="3081500"/>
            <a:ext cx="10731714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r>
              <a:rPr lang="en-US" sz="8000" b="1" dirty="0">
                <a:solidFill>
                  <a:srgbClr val="141414"/>
                </a:solidFill>
                <a:latin typeface="Barlow"/>
              </a:rPr>
              <a:t>The Thinkers</a:t>
            </a:r>
          </a:p>
        </p:txBody>
      </p:sp>
      <p:sp>
        <p:nvSpPr>
          <p:cNvPr id="92" name="Google Shape;92;p13"/>
          <p:cNvSpPr txBox="1"/>
          <p:nvPr/>
        </p:nvSpPr>
        <p:spPr>
          <a:xfrm>
            <a:off x="6527586" y="4070831"/>
            <a:ext cx="10731714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endParaRPr lang="en-US" sz="4200" b="1" dirty="0">
              <a:solidFill>
                <a:srgbClr val="141414"/>
              </a:solidFill>
            </a:endParaRPr>
          </a:p>
          <a:p>
            <a:pPr algn="r"/>
            <a:r>
              <a:rPr lang="en-US" sz="4200" b="1" dirty="0">
                <a:solidFill>
                  <a:srgbClr val="141414"/>
                </a:solidFill>
              </a:rPr>
              <a:t>Tanisha Mudgal</a:t>
            </a:r>
            <a:endParaRPr lang="en-US" dirty="0"/>
          </a:p>
          <a:p>
            <a:pPr algn="r"/>
            <a:r>
              <a:rPr lang="en-US" sz="4200" b="1" dirty="0">
                <a:solidFill>
                  <a:srgbClr val="141414"/>
                </a:solidFill>
              </a:rPr>
              <a:t>Rajesh Pareek</a:t>
            </a:r>
            <a:endParaRPr lang="en-US" dirty="0"/>
          </a:p>
          <a:p>
            <a:pPr algn="r"/>
            <a:r>
              <a:rPr lang="en-US" sz="4200" b="1" dirty="0">
                <a:solidFill>
                  <a:srgbClr val="141414"/>
                </a:solidFill>
                <a:latin typeface="Barlow"/>
              </a:rPr>
              <a:t>Tanishq Goyal</a:t>
            </a:r>
            <a:endParaRPr lang="en-US" dirty="0"/>
          </a:p>
          <a:p>
            <a:pPr algn="r"/>
            <a:r>
              <a:rPr lang="en-US" sz="4200" b="1" dirty="0">
                <a:solidFill>
                  <a:srgbClr val="141414"/>
                </a:solidFill>
              </a:rPr>
              <a:t>Alpesh Gupta</a:t>
            </a:r>
            <a:endParaRPr lang="en-US" dirty="0"/>
          </a:p>
          <a:p>
            <a:pPr algn="r"/>
            <a:r>
              <a:rPr lang="en-US" sz="4200" b="1" dirty="0">
                <a:solidFill>
                  <a:srgbClr val="141414"/>
                </a:solidFill>
                <a:latin typeface="Barlow"/>
              </a:rPr>
              <a:t>Ronak Gupta</a:t>
            </a:r>
            <a:endParaRPr lang="en-US" dirty="0"/>
          </a:p>
          <a:p>
            <a:pPr algn="r"/>
            <a:endParaRPr lang="en-US" sz="4200" b="1" dirty="0">
              <a:solidFill>
                <a:srgbClr val="141414"/>
              </a:solidFill>
              <a:latin typeface="Barlow"/>
            </a:endParaRPr>
          </a:p>
          <a:p>
            <a:pPr algn="r"/>
            <a:endParaRPr lang="en-US" sz="4200" b="1" dirty="0">
              <a:solidFill>
                <a:srgbClr val="141414"/>
              </a:solidFill>
              <a:latin typeface="Barlow"/>
            </a:endParaRPr>
          </a:p>
          <a:p>
            <a:pPr algn="r"/>
            <a:endParaRPr lang="en-US" sz="4200" b="1" dirty="0">
              <a:solidFill>
                <a:srgbClr val="141414"/>
              </a:solidFill>
              <a:latin typeface="Barlow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44" y="423861"/>
            <a:ext cx="14382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1028700" y="2582543"/>
            <a:ext cx="9405363" cy="7462720"/>
            <a:chOff x="0" y="-47625"/>
            <a:chExt cx="12540484" cy="9950293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786029"/>
              <a:ext cx="12540484" cy="9116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GB" sz="2600" dirty="0">
                  <a:highlight>
                    <a:srgbClr val="FFFF00"/>
                  </a:highlight>
                  <a:latin typeface="Calibri"/>
                </a:rPr>
                <a:t>Lack of transparency</a:t>
              </a:r>
              <a:r>
                <a:rPr lang="en-GB" sz="2600" dirty="0">
                  <a:latin typeface="Calibri"/>
                </a:rPr>
                <a:t> </a:t>
              </a:r>
              <a:endParaRPr lang="en-US" sz="2600">
                <a:latin typeface="Calibri"/>
              </a:endParaRPr>
            </a:p>
            <a:p>
              <a:r>
                <a:rPr lang="en-GB" sz="2600" dirty="0">
                  <a:latin typeface="Calibri"/>
                </a:rPr>
                <a:t> 42.5 Million small businesses are there in India (registered or non -registered) "To stay ahead of their competitors they need promotion" </a:t>
              </a:r>
              <a:endParaRPr lang="en-US" sz="2600">
                <a:latin typeface="Calibri"/>
              </a:endParaRPr>
            </a:p>
            <a:p>
              <a:r>
                <a:rPr lang="en-GB" sz="2600" dirty="0">
                  <a:latin typeface="Calibri"/>
                </a:rPr>
                <a:t>Problems they are facing</a:t>
              </a:r>
              <a:endParaRPr lang="en-US" sz="260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r>
                <a:rPr lang="en-GB" sz="2600" dirty="0">
                  <a:latin typeface="Calibri"/>
                </a:rPr>
                <a:t> Don't know the right method to promote.</a:t>
              </a:r>
              <a:endParaRPr lang="en-US" sz="2600" dirty="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r>
                <a:rPr lang="en-GB" sz="2600" dirty="0">
                  <a:latin typeface="Calibri"/>
                </a:rPr>
                <a:t> Facing difficulties and complexities in hiring people to propagate their ideas.</a:t>
              </a:r>
              <a:endParaRPr lang="en-US" sz="2600" dirty="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r>
                <a:rPr lang="en-GB" sz="2600" dirty="0">
                  <a:latin typeface="Calibri"/>
                </a:rPr>
                <a:t> Financially (hard copies) cost more in making their business cards and promotes business at small range.  </a:t>
              </a:r>
              <a:endParaRPr lang="en-US" sz="2600" dirty="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r>
                <a:rPr lang="en-GB" sz="2600" dirty="0">
                  <a:latin typeface="Calibri"/>
                </a:rPr>
                <a:t>Getting proper customer feedback, etc. </a:t>
              </a:r>
              <a:endParaRPr lang="en-US" sz="260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endParaRPr lang="en-GB" sz="2600" dirty="0">
                <a:latin typeface="Calibri"/>
              </a:endParaRPr>
            </a:p>
            <a:p>
              <a:r>
                <a:rPr lang="en-GB" sz="2600" dirty="0">
                  <a:latin typeface="Calibri"/>
                </a:rPr>
                <a:t>Problems to user </a:t>
              </a:r>
              <a:endParaRPr lang="en-US" sz="2600" dirty="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r>
                <a:rPr lang="en-GB" sz="2600" dirty="0">
                  <a:latin typeface="Calibri"/>
                </a:rPr>
                <a:t> Out-and-out data to manage.</a:t>
              </a:r>
              <a:endParaRPr lang="en-US" sz="2600" dirty="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r>
                <a:rPr lang="en-GB" sz="2600" dirty="0">
                  <a:latin typeface="Calibri"/>
                </a:rPr>
                <a:t> Poor approach to handle. </a:t>
              </a:r>
              <a:endParaRPr lang="en-US" sz="2600" dirty="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r>
                <a:rPr lang="en-GB" sz="2600" dirty="0">
                  <a:latin typeface="Calibri"/>
                </a:rPr>
                <a:t> Chances of losing data. </a:t>
              </a:r>
              <a:endParaRPr lang="en-US" sz="2600" dirty="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r>
                <a:rPr lang="en-GB" sz="2600" dirty="0">
                  <a:latin typeface="Calibri"/>
                </a:rPr>
                <a:t> Facing indecision for choosing right business. </a:t>
              </a:r>
              <a:endParaRPr lang="en-US" sz="2600" dirty="0">
                <a:latin typeface="Calibri"/>
              </a:endParaRPr>
            </a:p>
            <a:p>
              <a:pPr marL="285750" indent="-285750">
                <a:buFont typeface="Symbol"/>
                <a:buChar char="•"/>
              </a:pPr>
              <a:r>
                <a:rPr lang="en-GB" sz="2600" dirty="0">
                  <a:latin typeface="Calibri"/>
                </a:rPr>
                <a:t> Time management.</a:t>
              </a:r>
              <a:endParaRPr lang="en-US" sz="2600" dirty="0">
                <a:latin typeface="Calibri"/>
              </a:endParaRPr>
            </a:p>
            <a:p>
              <a:pPr marL="0" marR="0" lvl="0" indent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dirty="0">
                <a:solidFill>
                  <a:srgbClr val="141414"/>
                </a:solidFill>
                <a:latin typeface="Calibri"/>
              </a:endParaRPr>
            </a:p>
          </p:txBody>
        </p:sp>
      </p:grp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5003" r="5003"/>
          <a:stretch/>
        </p:blipFill>
        <p:spPr>
          <a:xfrm>
            <a:off x="16473309" y="428339"/>
            <a:ext cx="1571982" cy="14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17FDC3F-AEF3-4547-9CEA-D6A8B507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975" y="-10085"/>
            <a:ext cx="7113492" cy="10290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64431" y="1630149"/>
            <a:ext cx="11268706" cy="865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900" dirty="0">
                <a:latin typeface="Calibri"/>
                <a:ea typeface="Barlow Medium"/>
              </a:rPr>
              <a:t>The app aims to contribute in Digitalization of India. It uses the QR code technology to share the details/cards digitally.</a:t>
            </a:r>
            <a:endParaRPr lang="en-US" sz="2900">
              <a:latin typeface="Calibri"/>
              <a:ea typeface="Barlow Medium"/>
            </a:endParaRPr>
          </a:p>
          <a:p>
            <a:r>
              <a:rPr lang="en-GB" sz="2900" dirty="0">
                <a:latin typeface="Calibri"/>
                <a:ea typeface="Barlow Medium"/>
              </a:rPr>
              <a:t>"For every minute spent in organizing, an hour is earned" </a:t>
            </a:r>
          </a:p>
          <a:p>
            <a:endParaRPr lang="en-GB" sz="2900" dirty="0">
              <a:latin typeface="Calibri"/>
              <a:ea typeface="Barlow Medium"/>
            </a:endParaRPr>
          </a:p>
          <a:p>
            <a:r>
              <a:rPr lang="en-GB" sz="2900" dirty="0">
                <a:latin typeface="Calibri"/>
                <a:ea typeface="Barlow Medium"/>
              </a:rPr>
              <a:t>With QR Care, User can </a:t>
            </a:r>
            <a:endParaRPr lang="en-US" sz="2900">
              <a:latin typeface="Calibri"/>
              <a:ea typeface="Barlow Medium"/>
            </a:endParaRPr>
          </a:p>
          <a:p>
            <a:pPr marL="457200" indent="-457200">
              <a:buChar char="•"/>
            </a:pPr>
            <a:r>
              <a:rPr lang="en-GB" sz="2900" dirty="0">
                <a:latin typeface="Calibri"/>
                <a:ea typeface="Barlow Medium"/>
              </a:rPr>
              <a:t> Make grouped contacts within a mono-code and fast searching of contacts.</a:t>
            </a:r>
            <a:endParaRPr lang="en-US" sz="2900">
              <a:latin typeface="Calibri"/>
              <a:ea typeface="Barlow Medium"/>
            </a:endParaRPr>
          </a:p>
          <a:p>
            <a:pPr marL="457200" indent="-457200">
              <a:buChar char="•"/>
            </a:pPr>
            <a:r>
              <a:rPr lang="en-GB" sz="2900" dirty="0">
                <a:latin typeface="Calibri"/>
                <a:ea typeface="Barlow Medium"/>
              </a:rPr>
              <a:t> Give feedback. </a:t>
            </a:r>
            <a:endParaRPr lang="en-US" sz="2900">
              <a:latin typeface="Calibri"/>
              <a:ea typeface="Barlow Medium"/>
            </a:endParaRPr>
          </a:p>
          <a:p>
            <a:pPr marL="457200" indent="-457200">
              <a:buChar char="•"/>
            </a:pPr>
            <a:r>
              <a:rPr lang="en-GB" sz="2900" dirty="0">
                <a:latin typeface="Calibri"/>
                <a:ea typeface="Barlow Medium"/>
              </a:rPr>
              <a:t> Ensure his earnings by referring cards of business men. </a:t>
            </a:r>
            <a:endParaRPr lang="en-US" sz="2900">
              <a:latin typeface="Calibri"/>
              <a:ea typeface="Barlow Medium"/>
            </a:endParaRPr>
          </a:p>
          <a:p>
            <a:pPr marL="457200" indent="-457200">
              <a:buChar char="•"/>
            </a:pPr>
            <a:r>
              <a:rPr lang="en-GB" sz="2900" dirty="0">
                <a:latin typeface="Calibri"/>
                <a:ea typeface="Barlow Medium"/>
              </a:rPr>
              <a:t> Make connections with them via various platforms (social &amp; non-social). </a:t>
            </a:r>
            <a:endParaRPr lang="en-US" sz="2900">
              <a:latin typeface="Calibri"/>
              <a:ea typeface="Barlow Medium"/>
            </a:endParaRPr>
          </a:p>
          <a:p>
            <a:pPr marL="457200" indent="-457200">
              <a:buChar char="•"/>
            </a:pPr>
            <a:r>
              <a:rPr lang="en-GB" sz="2900" dirty="0">
                <a:latin typeface="Calibri"/>
                <a:ea typeface="Barlow Medium"/>
              </a:rPr>
              <a:t> Help those who are in need. </a:t>
            </a:r>
            <a:endParaRPr lang="en-US" sz="2900">
              <a:latin typeface="Calibri"/>
              <a:ea typeface="Barlow Medium"/>
            </a:endParaRPr>
          </a:p>
          <a:p>
            <a:pPr marL="457200" indent="-457200">
              <a:buChar char="•"/>
            </a:pPr>
            <a:r>
              <a:rPr lang="en-GB" sz="2900" dirty="0">
                <a:latin typeface="Calibri"/>
                <a:ea typeface="Barlow Medium"/>
              </a:rPr>
              <a:t> And will have satisfying service.</a:t>
            </a:r>
          </a:p>
          <a:p>
            <a:endParaRPr lang="en-GB" sz="2900" dirty="0">
              <a:latin typeface="Calibri"/>
              <a:ea typeface="Barlow Medium"/>
            </a:endParaRPr>
          </a:p>
          <a:p>
            <a:r>
              <a:rPr lang="en-GB" sz="2900" dirty="0">
                <a:latin typeface="Calibri"/>
                <a:ea typeface="Barlow Medium"/>
              </a:rPr>
              <a:t>For businessmen </a:t>
            </a:r>
            <a:endParaRPr lang="en-US" sz="2900">
              <a:latin typeface="Calibri"/>
              <a:ea typeface="Barlow Medium"/>
            </a:endParaRPr>
          </a:p>
          <a:p>
            <a:pPr marL="457200" indent="-457200">
              <a:buChar char="•"/>
            </a:pPr>
            <a:r>
              <a:rPr lang="en-GB" sz="2900" dirty="0">
                <a:latin typeface="Calibri"/>
                <a:ea typeface="Barlow Medium"/>
              </a:rPr>
              <a:t>App will be more reasonable compared to hard copies (including updating).</a:t>
            </a:r>
            <a:endParaRPr lang="en-US" sz="2900">
              <a:latin typeface="Calibri"/>
              <a:ea typeface="Barlow Medium"/>
            </a:endParaRPr>
          </a:p>
          <a:p>
            <a:pPr marL="457200" indent="-457200">
              <a:buChar char="•"/>
            </a:pPr>
            <a:r>
              <a:rPr lang="en-GB" sz="2900" dirty="0">
                <a:latin typeface="Calibri"/>
                <a:ea typeface="Barlow Medium"/>
              </a:rPr>
              <a:t>Increased promotion of business.</a:t>
            </a:r>
            <a:endParaRPr lang="en-US" sz="2900">
              <a:latin typeface="Calibri"/>
              <a:ea typeface="Barlow Medium"/>
            </a:endParaRPr>
          </a:p>
          <a:p>
            <a:pPr marL="457200" indent="-457200">
              <a:buChar char="•"/>
            </a:pPr>
            <a:r>
              <a:rPr lang="en-GB" sz="2900" dirty="0">
                <a:latin typeface="Calibri"/>
                <a:ea typeface="Barlow Medium"/>
              </a:rPr>
              <a:t>Getting proper user reviews.</a:t>
            </a:r>
            <a:endParaRPr lang="en-US" sz="2900">
              <a:latin typeface="Calibri"/>
              <a:ea typeface="Barlow Medium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900" b="0" i="0" u="none" strike="noStrike" cap="none" dirty="0">
              <a:solidFill>
                <a:srgbClr val="141414"/>
              </a:solidFill>
              <a:latin typeface="Calibri"/>
              <a:ea typeface="Barlow Medium"/>
              <a:cs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</a:t>
            </a:r>
            <a:r>
              <a:rPr lang="en-US" sz="48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POINT</a:t>
            </a:r>
            <a:endParaRPr dirty="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l="5003" r="5003"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549444" y="2942563"/>
            <a:ext cx="6477933" cy="325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7000" b="1" dirty="0">
                <a:solidFill>
                  <a:srgbClr val="E6ED0C"/>
                </a:solidFill>
                <a:latin typeface="Calibri"/>
                <a:ea typeface="Barlow"/>
                <a:cs typeface="Barlow"/>
                <a:sym typeface="Barlow"/>
              </a:rPr>
              <a:t>  Expansion  </a:t>
            </a:r>
            <a:endParaRPr lang="en-US" sz="7000">
              <a:solidFill>
                <a:srgbClr val="E6ED0C"/>
              </a:solidFill>
              <a:latin typeface="Calibri"/>
              <a:ea typeface="Barlow"/>
            </a:endParaRPr>
          </a:p>
          <a:p>
            <a:r>
              <a:rPr lang="en-US" sz="7000" b="1" dirty="0">
                <a:solidFill>
                  <a:srgbClr val="E6ED0C"/>
                </a:solidFill>
                <a:latin typeface="Calibri"/>
                <a:ea typeface="Barlow"/>
                <a:cs typeface="Barlow"/>
                <a:sym typeface="Barlow"/>
              </a:rPr>
              <a:t>             By </a:t>
            </a:r>
            <a:endParaRPr lang="en-US" sz="7000">
              <a:solidFill>
                <a:srgbClr val="E6ED0C"/>
              </a:solidFill>
              <a:latin typeface="Calibri"/>
              <a:ea typeface="Barlow"/>
            </a:endParaRPr>
          </a:p>
          <a:p>
            <a:r>
              <a:rPr lang="en-US" sz="7000" b="1" dirty="0">
                <a:solidFill>
                  <a:srgbClr val="E6ED0C"/>
                </a:solidFill>
                <a:latin typeface="Calibri"/>
                <a:ea typeface="Barlow"/>
                <a:cs typeface="Barlow"/>
                <a:sym typeface="Barlow"/>
              </a:rPr>
              <a:t>                 Refer</a:t>
            </a:r>
            <a:r>
              <a:rPr lang="en-US" sz="7000" b="1" dirty="0">
                <a:solidFill>
                  <a:srgbClr val="3CDA7D"/>
                </a:solidFill>
                <a:latin typeface="Calibri"/>
                <a:ea typeface="Barlow"/>
                <a:cs typeface="Barlow"/>
                <a:sym typeface="Barlow"/>
              </a:rPr>
              <a:t> </a:t>
            </a:r>
            <a:endParaRPr lang="en-US" sz="7000" b="1" dirty="0">
              <a:solidFill>
                <a:srgbClr val="92D050"/>
              </a:solidFill>
              <a:latin typeface="Calibri"/>
              <a:ea typeface="Barlow"/>
            </a:endParaRPr>
          </a:p>
          <a:p>
            <a:endParaRPr lang="en-US" sz="7000" dirty="0">
              <a:latin typeface="Calibri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D5F7AFB-0E98-43B1-8BD1-4D18357E6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319" y="1849001"/>
            <a:ext cx="6668501" cy="787531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67FBFD-7CB1-438E-BCE0-86020459A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308" y="7004932"/>
            <a:ext cx="5059278" cy="2909543"/>
          </a:xfrm>
          <a:prstGeom prst="rect">
            <a:avLst/>
          </a:prstGeom>
        </p:spPr>
      </p:pic>
      <p:pic>
        <p:nvPicPr>
          <p:cNvPr id="5" name="Picture 5" descr="Qr code&#10;&#10;Description automatically generated">
            <a:extLst>
              <a:ext uri="{FF2B5EF4-FFF2-40B4-BE49-F238E27FC236}">
                <a16:creationId xmlns:a16="http://schemas.microsoft.com/office/drawing/2014/main" id="{69D6016C-B360-441E-9FF4-AC3AFBFD9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4522" y="8364705"/>
            <a:ext cx="8858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2417477" y="3349428"/>
            <a:ext cx="7640923" cy="1356484"/>
            <a:chOff x="0" y="-47625"/>
            <a:chExt cx="10187898" cy="1808645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500" dirty="0">
                  <a:solidFill>
                    <a:srgbClr val="141414"/>
                  </a:solidFill>
                  <a:latin typeface="Barlow Medium"/>
                </a:rPr>
                <a:t>FRONT-end</a:t>
              </a: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>
                  <a:solidFill>
                    <a:srgbClr val="141414"/>
                  </a:solidFill>
                  <a:latin typeface="Barlow Medium"/>
                </a:rPr>
                <a:t> XML with Material Design</a:t>
              </a: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2417477" y="5361710"/>
            <a:ext cx="7640923" cy="1356484"/>
            <a:chOff x="0" y="-47625"/>
            <a:chExt cx="10187898" cy="1808645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>
                  <a:solidFill>
                    <a:srgbClr val="141414"/>
                  </a:solidFill>
                  <a:latin typeface="Barlow Medium"/>
                </a:rPr>
                <a:t>BACK-end</a:t>
              </a: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500" dirty="0">
                  <a:solidFill>
                    <a:srgbClr val="141414"/>
                  </a:solidFill>
                  <a:latin typeface="Barlow Medium"/>
                </a:rPr>
                <a:t>JAVA, Google Firebase</a:t>
              </a:r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1028700" y="3652276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028700" y="5504209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Qr code&#10;&#10;Description automatically generated">
            <a:extLst>
              <a:ext uri="{FF2B5EF4-FFF2-40B4-BE49-F238E27FC236}">
                <a16:creationId xmlns:a16="http://schemas.microsoft.com/office/drawing/2014/main" id="{2BA1C95E-D88E-4F98-BFBE-E8C5A1F0A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64" y="7127960"/>
            <a:ext cx="4068178" cy="2768766"/>
          </a:xfrm>
          <a:prstGeom prst="rect">
            <a:avLst/>
          </a:prstGeom>
        </p:spPr>
      </p:pic>
      <p:pic>
        <p:nvPicPr>
          <p:cNvPr id="3" name="Picture 3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39F7FF26-D60B-4C32-94B2-56395D9BC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6554123"/>
            <a:ext cx="4202028" cy="2773438"/>
          </a:xfrm>
          <a:prstGeom prst="rect">
            <a:avLst/>
          </a:prstGeom>
        </p:spPr>
      </p:pic>
      <p:pic>
        <p:nvPicPr>
          <p:cNvPr id="5" name="Picture 5" descr="Circle&#10;&#10;Description automatically generated">
            <a:extLst>
              <a:ext uri="{FF2B5EF4-FFF2-40B4-BE49-F238E27FC236}">
                <a16:creationId xmlns:a16="http://schemas.microsoft.com/office/drawing/2014/main" id="{5DA38006-51D3-4ACC-9E95-D77FDE458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562" y="2746562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 dirty="0">
                <a:solidFill>
                  <a:srgbClr val="141414"/>
                </a:solidFill>
                <a:latin typeface="Barlow"/>
              </a:rPr>
              <a:t>CONCLUSION</a:t>
            </a:r>
          </a:p>
        </p:txBody>
      </p:sp>
      <p:sp>
        <p:nvSpPr>
          <p:cNvPr id="111" name="Google Shape;111;p15"/>
          <p:cNvSpPr txBox="1"/>
          <p:nvPr/>
        </p:nvSpPr>
        <p:spPr>
          <a:xfrm>
            <a:off x="264431" y="3134096"/>
            <a:ext cx="11268706" cy="715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14999"/>
              </a:lnSpc>
              <a:spcBef>
                <a:spcPts val="600"/>
              </a:spcBef>
              <a:buFont typeface="Arial,Sans-Serif"/>
              <a:buChar char="•"/>
            </a:pPr>
            <a:r>
              <a:rPr lang="en-US" sz="4000" dirty="0">
                <a:ea typeface="Barlow Medium"/>
              </a:rPr>
              <a:t>QR Care ensures for businessmen to increase their reach, expand business and reduction of people’s management complexity.</a:t>
            </a:r>
          </a:p>
          <a:p>
            <a:pPr>
              <a:lnSpc>
                <a:spcPct val="114999"/>
              </a:lnSpc>
              <a:spcBef>
                <a:spcPts val="600"/>
              </a:spcBef>
            </a:pPr>
            <a:endParaRPr lang="en-US" sz="4000" dirty="0">
              <a:ea typeface="Barlow Medium"/>
            </a:endParaRPr>
          </a:p>
          <a:p>
            <a:pPr marL="285750" indent="-285750">
              <a:lnSpc>
                <a:spcPct val="114999"/>
              </a:lnSpc>
              <a:spcBef>
                <a:spcPts val="600"/>
              </a:spcBef>
              <a:buFont typeface="Arial,Sans-Serif"/>
              <a:buChar char="•"/>
            </a:pPr>
            <a:r>
              <a:rPr lang="en-US" sz="4000" dirty="0">
                <a:ea typeface="Barlow Medium"/>
              </a:rPr>
              <a:t>Thus, this modern day digital card application is the perfect app to improve the Business Industry</a:t>
            </a:r>
            <a:r>
              <a:rPr lang="en-US" sz="4000" dirty="0">
                <a:latin typeface="Calibri"/>
                <a:ea typeface="Barlow Medium"/>
                <a:cs typeface="Calibri"/>
              </a:rPr>
              <a:t>.</a:t>
            </a:r>
            <a:endParaRPr lang="en-US" sz="4000" dirty="0">
              <a:ea typeface="Barlow Medium"/>
            </a:endParaRPr>
          </a:p>
          <a:p>
            <a:pPr marL="342900" indent="-342900">
              <a:lnSpc>
                <a:spcPct val="114999"/>
              </a:lnSpc>
              <a:spcBef>
                <a:spcPts val="600"/>
              </a:spcBef>
              <a:buFont typeface="Arial,Sans-Serif"/>
              <a:buChar char="•"/>
            </a:pPr>
            <a:endParaRPr lang="en-US" sz="4000" dirty="0">
              <a:ea typeface="Barlow Medium"/>
            </a:endParaRPr>
          </a:p>
          <a:p>
            <a:pPr marL="342900" indent="-342900">
              <a:lnSpc>
                <a:spcPct val="114999"/>
              </a:lnSpc>
              <a:spcBef>
                <a:spcPts val="600"/>
              </a:spcBef>
              <a:buFont typeface="Arial,Sans-Serif"/>
              <a:buChar char="•"/>
            </a:pPr>
            <a:endParaRPr lang="en-US" sz="4000" dirty="0">
              <a:ea typeface="Barlow Medium"/>
            </a:endParaRPr>
          </a:p>
          <a:p>
            <a:endParaRPr lang="en-GB" sz="4000" b="0" i="0" u="none" strike="noStrike" cap="none" dirty="0">
              <a:latin typeface="Calibri"/>
              <a:ea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67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228</cp:revision>
  <dcterms:modified xsi:type="dcterms:W3CDTF">2021-04-17T19:16:00Z</dcterms:modified>
</cp:coreProperties>
</file>