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stic Printed" charset="1" panose="00000000000000000000"/>
      <p:regular r:id="rId11"/>
    </p:embeddedFont>
    <p:embeddedFont>
      <p:font typeface="Canva Sans Medium" charset="1" panose="020B06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3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20.png" Type="http://schemas.openxmlformats.org/officeDocument/2006/relationships/image"/><Relationship Id="rId2" Target="../media/image1.jpeg" Type="http://schemas.openxmlformats.org/officeDocument/2006/relationships/image"/><Relationship Id="rId20" Target="../media/image21.svg" Type="http://schemas.openxmlformats.org/officeDocument/2006/relationships/image"/><Relationship Id="rId21" Target="../media/image26.png" Type="http://schemas.openxmlformats.org/officeDocument/2006/relationships/image"/><Relationship Id="rId22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692081" y="3762023"/>
            <a:ext cx="9054745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CODE SLAM </a:t>
            </a:r>
          </a:p>
          <a:p>
            <a:pPr algn="ctr" marL="0" indent="0" lvl="0">
              <a:lnSpc>
                <a:spcPts val="15866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361563" y="262110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3064152" y="2612842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6306" y="1763005"/>
            <a:ext cx="10379603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TEAM NUMBER:3</a:t>
            </a:r>
          </a:p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TEAM NAME: ROCKSTAR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8197" y="5086350"/>
            <a:ext cx="8821477" cy="361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1"/>
              </a:lnSpc>
            </a:pPr>
            <a:r>
              <a:rPr lang="en-US" sz="4497" spc="269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Team Members</a:t>
            </a:r>
          </a:p>
          <a:p>
            <a:pPr algn="l">
              <a:lnSpc>
                <a:spcPts val="6071"/>
              </a:lnSpc>
            </a:pPr>
            <a:r>
              <a:rPr lang="en-US" sz="4497" spc="269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Tanishq Garg (2210990899)</a:t>
            </a:r>
          </a:p>
          <a:p>
            <a:pPr algn="l">
              <a:lnSpc>
                <a:spcPts val="6071"/>
              </a:lnSpc>
            </a:pPr>
            <a:r>
              <a:rPr lang="en-US" sz="4497" spc="269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Tanisha (2210990891)</a:t>
            </a:r>
          </a:p>
          <a:p>
            <a:pPr algn="l">
              <a:lnSpc>
                <a:spcPts val="6071"/>
              </a:lnSpc>
            </a:pPr>
            <a:r>
              <a:rPr lang="en-US" sz="4497" spc="269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Suraj Adde (2210990876)</a:t>
            </a:r>
          </a:p>
          <a:p>
            <a:pPr algn="l">
              <a:lnSpc>
                <a:spcPts val="2293"/>
              </a:lnSpc>
            </a:pPr>
          </a:p>
          <a:p>
            <a:pPr algn="l" marL="0" indent="0" lvl="0">
              <a:lnSpc>
                <a:spcPts val="229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29284" y="988173"/>
            <a:ext cx="17229432" cy="8270127"/>
          </a:xfrm>
          <a:custGeom>
            <a:avLst/>
            <a:gdLst/>
            <a:ahLst/>
            <a:cxnLst/>
            <a:rect r="r" b="b" t="t" l="l"/>
            <a:pathLst>
              <a:path h="8270127" w="17229432">
                <a:moveTo>
                  <a:pt x="0" y="0"/>
                </a:moveTo>
                <a:lnTo>
                  <a:pt x="17229432" y="0"/>
                </a:lnTo>
                <a:lnTo>
                  <a:pt x="17229432" y="8270127"/>
                </a:lnTo>
                <a:lnTo>
                  <a:pt x="0" y="827012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5462" y="71485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625462" y="375677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5462" y="6800107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246232" y="735222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246232" y="3777144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1"/>
                </a:lnTo>
                <a:lnTo>
                  <a:pt x="0" y="27516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246232" y="6820476"/>
            <a:ext cx="5416306" cy="2751671"/>
          </a:xfrm>
          <a:custGeom>
            <a:avLst/>
            <a:gdLst/>
            <a:ahLst/>
            <a:cxnLst/>
            <a:rect r="r" b="b" t="t" l="l"/>
            <a:pathLst>
              <a:path h="2751671" w="5416306">
                <a:moveTo>
                  <a:pt x="0" y="0"/>
                </a:moveTo>
                <a:lnTo>
                  <a:pt x="5416306" y="0"/>
                </a:lnTo>
                <a:lnTo>
                  <a:pt x="5416306" y="2751672"/>
                </a:lnTo>
                <a:lnTo>
                  <a:pt x="0" y="2751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6670564" y="3286125"/>
            <a:ext cx="4946872" cy="3627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5000" spc="-9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TECH</a:t>
            </a:r>
          </a:p>
          <a:p>
            <a:pPr algn="ctr" marL="0" indent="0" lvl="0">
              <a:lnSpc>
                <a:spcPts val="11508"/>
              </a:lnSpc>
              <a:spcBef>
                <a:spcPct val="0"/>
              </a:spcBef>
            </a:pPr>
            <a:r>
              <a:rPr lang="en-US" sz="13700" spc="-822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STACK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900054">
            <a:off x="6683659" y="2428354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10714295" y="2419160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9"/>
                </a:lnTo>
                <a:lnTo>
                  <a:pt x="0" y="394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3209977">
            <a:off x="10730752" y="7477591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7866361">
            <a:off x="6727823" y="7539773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true" flipV="false" rot="0">
            <a:off x="8690951" y="2223971"/>
            <a:ext cx="906098" cy="976429"/>
          </a:xfrm>
          <a:custGeom>
            <a:avLst/>
            <a:gdLst/>
            <a:ahLst/>
            <a:cxnLst/>
            <a:rect r="r" b="b" t="t" l="l"/>
            <a:pathLst>
              <a:path h="976429" w="906098">
                <a:moveTo>
                  <a:pt x="906098" y="0"/>
                </a:moveTo>
                <a:lnTo>
                  <a:pt x="0" y="0"/>
                </a:lnTo>
                <a:lnTo>
                  <a:pt x="0" y="976429"/>
                </a:lnTo>
                <a:lnTo>
                  <a:pt x="906098" y="976429"/>
                </a:lnTo>
                <a:lnTo>
                  <a:pt x="906098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165865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6242806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88274" y="1158641"/>
            <a:ext cx="3869769" cy="207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"/>
              </a:lnSpc>
            </a:pPr>
            <a:r>
              <a:rPr lang="en-US" sz="350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</a:t>
            </a:r>
          </a:p>
          <a:p>
            <a:pPr algn="ctr" marL="0" indent="0" lvl="0">
              <a:lnSpc>
                <a:spcPts val="3804"/>
              </a:lnSpc>
              <a:spcBef>
                <a:spcPct val="0"/>
              </a:spcBef>
            </a:pPr>
            <a:r>
              <a:rPr lang="en-US" b="true" sz="250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Backbone for structuring the contents of the web page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8274" y="4177351"/>
            <a:ext cx="3710922" cy="207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Tailwind CSS</a:t>
            </a:r>
          </a:p>
          <a:p>
            <a:pPr algn="ctr" marL="0" indent="0" lvl="0">
              <a:lnSpc>
                <a:spcPts val="37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 for CSS used  for responsive , custom designs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121" y="6927545"/>
            <a:ext cx="3710922" cy="2078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Javascript</a:t>
            </a:r>
          </a:p>
          <a:p>
            <a:pPr algn="ctr" marL="0" indent="0" lvl="0">
              <a:lnSpc>
                <a:spcPts val="37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for dynamic behavior, interactivity  of the web 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98924" y="868298"/>
            <a:ext cx="3710922" cy="233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</a:t>
            </a:r>
          </a:p>
          <a:p>
            <a:pPr algn="ctr">
              <a:lnSpc>
                <a:spcPts val="3343"/>
              </a:lnSpc>
            </a:pPr>
            <a:r>
              <a:rPr lang="en-US" sz="2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build Reusable UI Components</a:t>
            </a:r>
          </a:p>
          <a:p>
            <a:pPr algn="ctr" marL="0" indent="0" lvl="0">
              <a:lnSpc>
                <a:spcPts val="3343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creating  dynamic behavior of web 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01524" y="3956117"/>
            <a:ext cx="3710922" cy="223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Aos</a:t>
            </a:r>
          </a:p>
          <a:p>
            <a:pPr algn="ctr" marL="0" indent="0" lvl="0">
              <a:lnSpc>
                <a:spcPts val="4103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Library to add scroll triggered animations to elements in react js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01524" y="7011874"/>
            <a:ext cx="3710922" cy="196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 Icon</a:t>
            </a:r>
          </a:p>
          <a:p>
            <a:pPr algn="ctr" marL="0" indent="0" lvl="0">
              <a:lnSpc>
                <a:spcPts val="3495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Icon Library for Easy Integration of icons  into React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86821" y="3270021"/>
            <a:ext cx="14247463" cy="529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499" spc="20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Enhanced Responsive Design with Hamburger</a:t>
            </a:r>
          </a:p>
          <a:p>
            <a:pPr algn="l">
              <a:lnSpc>
                <a:spcPts val="4724"/>
              </a:lnSpc>
            </a:pPr>
          </a:p>
          <a:p>
            <a:pPr algn="l">
              <a:lnSpc>
                <a:spcPts val="4724"/>
              </a:lnSpc>
            </a:pPr>
            <a:r>
              <a:rPr lang="en-US" sz="3499" spc="20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Interactive Yoga Poses Guide</a:t>
            </a:r>
          </a:p>
          <a:p>
            <a:pPr algn="l">
              <a:lnSpc>
                <a:spcPts val="4724"/>
              </a:lnSpc>
            </a:pPr>
          </a:p>
          <a:p>
            <a:pPr algn="l">
              <a:lnSpc>
                <a:spcPts val="4724"/>
              </a:lnSpc>
            </a:pPr>
            <a:r>
              <a:rPr lang="en-US" sz="3499" spc="20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Interactive Icons</a:t>
            </a:r>
          </a:p>
          <a:p>
            <a:pPr algn="l">
              <a:lnSpc>
                <a:spcPts val="4724"/>
              </a:lnSpc>
            </a:pPr>
          </a:p>
          <a:p>
            <a:pPr algn="l">
              <a:lnSpc>
                <a:spcPts val="4724"/>
              </a:lnSpc>
            </a:pPr>
            <a:r>
              <a:rPr lang="en-US" sz="3499" spc="209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Footer With Social Media Links</a:t>
            </a:r>
          </a:p>
          <a:p>
            <a:pPr algn="l">
              <a:lnSpc>
                <a:spcPts val="4724"/>
              </a:lnSpc>
            </a:pPr>
          </a:p>
          <a:p>
            <a:pPr algn="l" marL="0" indent="0" lvl="0">
              <a:lnSpc>
                <a:spcPts val="4724"/>
              </a:lnSpc>
              <a:spcBef>
                <a:spcPct val="0"/>
              </a:spcBef>
            </a:pPr>
            <a:r>
              <a:rPr lang="en-US" b="true" sz="3499" spc="20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Navigation Menu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6150" y="1431356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FUNCTIONALITIES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DAGQ53EiQ9I</dc:identifier>
  <dcterms:modified xsi:type="dcterms:W3CDTF">2011-08-01T06:04:30Z</dcterms:modified>
  <cp:revision>1</cp:revision>
  <dc:title>Code Slam</dc:title>
</cp:coreProperties>
</file>