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5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BDC4-B6AC-4B81-9042-B9438395934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DAFC-ADFD-4415-9739-BA249A13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6DAFC-ADFD-4415-9739-BA249A1328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3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00F5-1C29-4C0C-AB77-55209A62F8C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F32F-8DF1-41E7-BE98-00CE31C1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4100513" y="1414463"/>
            <a:ext cx="3638550" cy="806450"/>
          </a:xfrm>
          <a:custGeom>
            <a:avLst/>
            <a:gdLst>
              <a:gd name="T0" fmla="*/ 0 w 2292"/>
              <a:gd name="T1" fmla="*/ 437 h 508"/>
              <a:gd name="T2" fmla="*/ 2292 w 2292"/>
              <a:gd name="T3" fmla="*/ 508 h 508"/>
              <a:gd name="T4" fmla="*/ 2292 w 2292"/>
              <a:gd name="T5" fmla="*/ 0 h 508"/>
              <a:gd name="T6" fmla="*/ 0 w 2292"/>
              <a:gd name="T7" fmla="*/ 65 h 508"/>
              <a:gd name="T8" fmla="*/ 0 w 2292"/>
              <a:gd name="T9" fmla="*/ 43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2" h="508">
                <a:moveTo>
                  <a:pt x="0" y="437"/>
                </a:moveTo>
                <a:lnTo>
                  <a:pt x="2292" y="508"/>
                </a:lnTo>
                <a:lnTo>
                  <a:pt x="2292" y="0"/>
                </a:lnTo>
                <a:lnTo>
                  <a:pt x="0" y="65"/>
                </a:lnTo>
                <a:lnTo>
                  <a:pt x="0" y="4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2" name="Group 571"/>
          <p:cNvGrpSpPr/>
          <p:nvPr/>
        </p:nvGrpSpPr>
        <p:grpSpPr>
          <a:xfrm>
            <a:off x="4486276" y="906463"/>
            <a:ext cx="2876550" cy="1231901"/>
            <a:chOff x="4486276" y="906463"/>
            <a:chExt cx="2876550" cy="1231901"/>
          </a:xfrm>
          <a:solidFill>
            <a:schemeClr val="tx1"/>
          </a:solidFill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527551" y="906463"/>
              <a:ext cx="320675" cy="412750"/>
            </a:xfrm>
            <a:custGeom>
              <a:avLst/>
              <a:gdLst>
                <a:gd name="T0" fmla="*/ 66 w 202"/>
                <a:gd name="T1" fmla="*/ 143 h 260"/>
                <a:gd name="T2" fmla="*/ 35 w 202"/>
                <a:gd name="T3" fmla="*/ 143 h 260"/>
                <a:gd name="T4" fmla="*/ 35 w 202"/>
                <a:gd name="T5" fmla="*/ 260 h 260"/>
                <a:gd name="T6" fmla="*/ 0 w 202"/>
                <a:gd name="T7" fmla="*/ 260 h 260"/>
                <a:gd name="T8" fmla="*/ 0 w 202"/>
                <a:gd name="T9" fmla="*/ 0 h 260"/>
                <a:gd name="T10" fmla="*/ 35 w 202"/>
                <a:gd name="T11" fmla="*/ 0 h 260"/>
                <a:gd name="T12" fmla="*/ 35 w 202"/>
                <a:gd name="T13" fmla="*/ 115 h 260"/>
                <a:gd name="T14" fmla="*/ 62 w 202"/>
                <a:gd name="T15" fmla="*/ 115 h 260"/>
                <a:gd name="T16" fmla="*/ 156 w 202"/>
                <a:gd name="T17" fmla="*/ 0 h 260"/>
                <a:gd name="T18" fmla="*/ 194 w 202"/>
                <a:gd name="T19" fmla="*/ 0 h 260"/>
                <a:gd name="T20" fmla="*/ 195 w 202"/>
                <a:gd name="T21" fmla="*/ 1 h 260"/>
                <a:gd name="T22" fmla="*/ 94 w 202"/>
                <a:gd name="T23" fmla="*/ 125 h 260"/>
                <a:gd name="T24" fmla="*/ 202 w 202"/>
                <a:gd name="T25" fmla="*/ 259 h 260"/>
                <a:gd name="T26" fmla="*/ 202 w 202"/>
                <a:gd name="T27" fmla="*/ 260 h 260"/>
                <a:gd name="T28" fmla="*/ 160 w 202"/>
                <a:gd name="T29" fmla="*/ 260 h 260"/>
                <a:gd name="T30" fmla="*/ 66 w 202"/>
                <a:gd name="T31" fmla="*/ 1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260">
                  <a:moveTo>
                    <a:pt x="66" y="143"/>
                  </a:moveTo>
                  <a:lnTo>
                    <a:pt x="35" y="143"/>
                  </a:lnTo>
                  <a:lnTo>
                    <a:pt x="35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35" y="0"/>
                  </a:lnTo>
                  <a:lnTo>
                    <a:pt x="35" y="115"/>
                  </a:lnTo>
                  <a:lnTo>
                    <a:pt x="62" y="115"/>
                  </a:lnTo>
                  <a:lnTo>
                    <a:pt x="156" y="0"/>
                  </a:lnTo>
                  <a:lnTo>
                    <a:pt x="194" y="0"/>
                  </a:lnTo>
                  <a:lnTo>
                    <a:pt x="195" y="1"/>
                  </a:lnTo>
                  <a:lnTo>
                    <a:pt x="94" y="125"/>
                  </a:lnTo>
                  <a:lnTo>
                    <a:pt x="202" y="259"/>
                  </a:lnTo>
                  <a:lnTo>
                    <a:pt x="202" y="260"/>
                  </a:lnTo>
                  <a:lnTo>
                    <a:pt x="160" y="260"/>
                  </a:lnTo>
                  <a:lnTo>
                    <a:pt x="66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4870451" y="1006476"/>
              <a:ext cx="257175" cy="319088"/>
            </a:xfrm>
            <a:custGeom>
              <a:avLst/>
              <a:gdLst>
                <a:gd name="T0" fmla="*/ 153 w 281"/>
                <a:gd name="T1" fmla="*/ 348 h 348"/>
                <a:gd name="T2" fmla="*/ 41 w 281"/>
                <a:gd name="T3" fmla="*/ 301 h 348"/>
                <a:gd name="T4" fmla="*/ 0 w 281"/>
                <a:gd name="T5" fmla="*/ 180 h 348"/>
                <a:gd name="T6" fmla="*/ 0 w 281"/>
                <a:gd name="T7" fmla="*/ 166 h 348"/>
                <a:gd name="T8" fmla="*/ 43 w 281"/>
                <a:gd name="T9" fmla="*/ 47 h 348"/>
                <a:gd name="T10" fmla="*/ 143 w 281"/>
                <a:gd name="T11" fmla="*/ 0 h 348"/>
                <a:gd name="T12" fmla="*/ 246 w 281"/>
                <a:gd name="T13" fmla="*/ 41 h 348"/>
                <a:gd name="T14" fmla="*/ 281 w 281"/>
                <a:gd name="T15" fmla="*/ 150 h 348"/>
                <a:gd name="T16" fmla="*/ 281 w 281"/>
                <a:gd name="T17" fmla="*/ 188 h 348"/>
                <a:gd name="T18" fmla="*/ 63 w 281"/>
                <a:gd name="T19" fmla="*/ 188 h 348"/>
                <a:gd name="T20" fmla="*/ 62 w 281"/>
                <a:gd name="T21" fmla="*/ 189 h 348"/>
                <a:gd name="T22" fmla="*/ 87 w 281"/>
                <a:gd name="T23" fmla="*/ 269 h 348"/>
                <a:gd name="T24" fmla="*/ 153 w 281"/>
                <a:gd name="T25" fmla="*/ 300 h 348"/>
                <a:gd name="T26" fmla="*/ 207 w 281"/>
                <a:gd name="T27" fmla="*/ 291 h 348"/>
                <a:gd name="T28" fmla="*/ 247 w 281"/>
                <a:gd name="T29" fmla="*/ 266 h 348"/>
                <a:gd name="T30" fmla="*/ 271 w 281"/>
                <a:gd name="T31" fmla="*/ 306 h 348"/>
                <a:gd name="T32" fmla="*/ 224 w 281"/>
                <a:gd name="T33" fmla="*/ 336 h 348"/>
                <a:gd name="T34" fmla="*/ 153 w 281"/>
                <a:gd name="T35" fmla="*/ 348 h 348"/>
                <a:gd name="T36" fmla="*/ 143 w 281"/>
                <a:gd name="T37" fmla="*/ 48 h 348"/>
                <a:gd name="T38" fmla="*/ 91 w 281"/>
                <a:gd name="T39" fmla="*/ 74 h 348"/>
                <a:gd name="T40" fmla="*/ 64 w 281"/>
                <a:gd name="T41" fmla="*/ 138 h 348"/>
                <a:gd name="T42" fmla="*/ 65 w 281"/>
                <a:gd name="T43" fmla="*/ 140 h 348"/>
                <a:gd name="T44" fmla="*/ 220 w 281"/>
                <a:gd name="T45" fmla="*/ 140 h 348"/>
                <a:gd name="T46" fmla="*/ 220 w 281"/>
                <a:gd name="T47" fmla="*/ 132 h 348"/>
                <a:gd name="T48" fmla="*/ 200 w 281"/>
                <a:gd name="T49" fmla="*/ 72 h 348"/>
                <a:gd name="T50" fmla="*/ 143 w 281"/>
                <a:gd name="T51" fmla="*/ 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1" h="348">
                  <a:moveTo>
                    <a:pt x="153" y="348"/>
                  </a:moveTo>
                  <a:cubicBezTo>
                    <a:pt x="106" y="348"/>
                    <a:pt x="69" y="332"/>
                    <a:pt x="41" y="301"/>
                  </a:cubicBezTo>
                  <a:cubicBezTo>
                    <a:pt x="14" y="270"/>
                    <a:pt x="0" y="230"/>
                    <a:pt x="0" y="18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19"/>
                    <a:pt x="14" y="79"/>
                    <a:pt x="43" y="47"/>
                  </a:cubicBezTo>
                  <a:cubicBezTo>
                    <a:pt x="71" y="16"/>
                    <a:pt x="105" y="0"/>
                    <a:pt x="143" y="0"/>
                  </a:cubicBezTo>
                  <a:cubicBezTo>
                    <a:pt x="189" y="0"/>
                    <a:pt x="223" y="13"/>
                    <a:pt x="246" y="41"/>
                  </a:cubicBezTo>
                  <a:cubicBezTo>
                    <a:pt x="269" y="68"/>
                    <a:pt x="281" y="104"/>
                    <a:pt x="281" y="15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63" y="188"/>
                    <a:pt x="63" y="188"/>
                    <a:pt x="63" y="188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3" y="221"/>
                    <a:pt x="71" y="248"/>
                    <a:pt x="87" y="269"/>
                  </a:cubicBezTo>
                  <a:cubicBezTo>
                    <a:pt x="102" y="289"/>
                    <a:pt x="124" y="300"/>
                    <a:pt x="153" y="300"/>
                  </a:cubicBezTo>
                  <a:cubicBezTo>
                    <a:pt x="173" y="300"/>
                    <a:pt x="191" y="297"/>
                    <a:pt x="207" y="291"/>
                  </a:cubicBezTo>
                  <a:cubicBezTo>
                    <a:pt x="223" y="285"/>
                    <a:pt x="236" y="277"/>
                    <a:pt x="247" y="26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59" y="318"/>
                    <a:pt x="244" y="328"/>
                    <a:pt x="224" y="336"/>
                  </a:cubicBezTo>
                  <a:cubicBezTo>
                    <a:pt x="204" y="344"/>
                    <a:pt x="181" y="348"/>
                    <a:pt x="153" y="348"/>
                  </a:cubicBezTo>
                  <a:close/>
                  <a:moveTo>
                    <a:pt x="143" y="48"/>
                  </a:moveTo>
                  <a:cubicBezTo>
                    <a:pt x="123" y="48"/>
                    <a:pt x="106" y="56"/>
                    <a:pt x="91" y="74"/>
                  </a:cubicBezTo>
                  <a:cubicBezTo>
                    <a:pt x="77" y="91"/>
                    <a:pt x="68" y="112"/>
                    <a:pt x="64" y="138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220" y="108"/>
                    <a:pt x="213" y="88"/>
                    <a:pt x="200" y="72"/>
                  </a:cubicBezTo>
                  <a:cubicBezTo>
                    <a:pt x="188" y="56"/>
                    <a:pt x="169" y="48"/>
                    <a:pt x="14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153026" y="1012826"/>
              <a:ext cx="274638" cy="428625"/>
            </a:xfrm>
            <a:custGeom>
              <a:avLst/>
              <a:gdLst>
                <a:gd name="T0" fmla="*/ 138 w 301"/>
                <a:gd name="T1" fmla="*/ 211 h 470"/>
                <a:gd name="T2" fmla="*/ 149 w 301"/>
                <a:gd name="T3" fmla="*/ 253 h 470"/>
                <a:gd name="T4" fmla="*/ 151 w 301"/>
                <a:gd name="T5" fmla="*/ 253 h 470"/>
                <a:gd name="T6" fmla="*/ 234 w 301"/>
                <a:gd name="T7" fmla="*/ 0 h 470"/>
                <a:gd name="T8" fmla="*/ 301 w 301"/>
                <a:gd name="T9" fmla="*/ 0 h 470"/>
                <a:gd name="T10" fmla="*/ 160 w 301"/>
                <a:gd name="T11" fmla="*/ 386 h 470"/>
                <a:gd name="T12" fmla="*/ 124 w 301"/>
                <a:gd name="T13" fmla="*/ 445 h 470"/>
                <a:gd name="T14" fmla="*/ 60 w 301"/>
                <a:gd name="T15" fmla="*/ 470 h 470"/>
                <a:gd name="T16" fmla="*/ 41 w 301"/>
                <a:gd name="T17" fmla="*/ 469 h 470"/>
                <a:gd name="T18" fmla="*/ 24 w 301"/>
                <a:gd name="T19" fmla="*/ 465 h 470"/>
                <a:gd name="T20" fmla="*/ 30 w 301"/>
                <a:gd name="T21" fmla="*/ 417 h 470"/>
                <a:gd name="T22" fmla="*/ 41 w 301"/>
                <a:gd name="T23" fmla="*/ 418 h 470"/>
                <a:gd name="T24" fmla="*/ 57 w 301"/>
                <a:gd name="T25" fmla="*/ 419 h 470"/>
                <a:gd name="T26" fmla="*/ 89 w 301"/>
                <a:gd name="T27" fmla="*/ 402 h 470"/>
                <a:gd name="T28" fmla="*/ 110 w 301"/>
                <a:gd name="T29" fmla="*/ 363 h 470"/>
                <a:gd name="T30" fmla="*/ 124 w 301"/>
                <a:gd name="T31" fmla="*/ 328 h 470"/>
                <a:gd name="T32" fmla="*/ 0 w 301"/>
                <a:gd name="T33" fmla="*/ 0 h 470"/>
                <a:gd name="T34" fmla="*/ 68 w 301"/>
                <a:gd name="T35" fmla="*/ 0 h 470"/>
                <a:gd name="T36" fmla="*/ 138 w 301"/>
                <a:gd name="T37" fmla="*/ 21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470">
                  <a:moveTo>
                    <a:pt x="138" y="211"/>
                  </a:moveTo>
                  <a:cubicBezTo>
                    <a:pt x="149" y="253"/>
                    <a:pt x="149" y="253"/>
                    <a:pt x="149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0" y="386"/>
                    <a:pt x="160" y="386"/>
                    <a:pt x="160" y="386"/>
                  </a:cubicBezTo>
                  <a:cubicBezTo>
                    <a:pt x="152" y="409"/>
                    <a:pt x="140" y="429"/>
                    <a:pt x="124" y="445"/>
                  </a:cubicBezTo>
                  <a:cubicBezTo>
                    <a:pt x="108" y="462"/>
                    <a:pt x="87" y="470"/>
                    <a:pt x="60" y="470"/>
                  </a:cubicBezTo>
                  <a:cubicBezTo>
                    <a:pt x="55" y="470"/>
                    <a:pt x="49" y="470"/>
                    <a:pt x="41" y="469"/>
                  </a:cubicBezTo>
                  <a:cubicBezTo>
                    <a:pt x="34" y="468"/>
                    <a:pt x="28" y="466"/>
                    <a:pt x="24" y="465"/>
                  </a:cubicBezTo>
                  <a:cubicBezTo>
                    <a:pt x="30" y="417"/>
                    <a:pt x="30" y="417"/>
                    <a:pt x="30" y="417"/>
                  </a:cubicBezTo>
                  <a:cubicBezTo>
                    <a:pt x="29" y="417"/>
                    <a:pt x="32" y="417"/>
                    <a:pt x="41" y="418"/>
                  </a:cubicBezTo>
                  <a:cubicBezTo>
                    <a:pt x="49" y="419"/>
                    <a:pt x="55" y="419"/>
                    <a:pt x="57" y="419"/>
                  </a:cubicBezTo>
                  <a:cubicBezTo>
                    <a:pt x="70" y="419"/>
                    <a:pt x="81" y="413"/>
                    <a:pt x="89" y="402"/>
                  </a:cubicBezTo>
                  <a:cubicBezTo>
                    <a:pt x="97" y="390"/>
                    <a:pt x="104" y="377"/>
                    <a:pt x="110" y="363"/>
                  </a:cubicBezTo>
                  <a:cubicBezTo>
                    <a:pt x="124" y="328"/>
                    <a:pt x="124" y="328"/>
                    <a:pt x="124" y="3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38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486276" y="1633538"/>
              <a:ext cx="165100" cy="387350"/>
            </a:xfrm>
            <a:custGeom>
              <a:avLst/>
              <a:gdLst>
                <a:gd name="T0" fmla="*/ 114 w 181"/>
                <a:gd name="T1" fmla="*/ 0 h 423"/>
                <a:gd name="T2" fmla="*/ 114 w 181"/>
                <a:gd name="T3" fmla="*/ 81 h 423"/>
                <a:gd name="T4" fmla="*/ 178 w 181"/>
                <a:gd name="T5" fmla="*/ 81 h 423"/>
                <a:gd name="T6" fmla="*/ 178 w 181"/>
                <a:gd name="T7" fmla="*/ 126 h 423"/>
                <a:gd name="T8" fmla="*/ 114 w 181"/>
                <a:gd name="T9" fmla="*/ 126 h 423"/>
                <a:gd name="T10" fmla="*/ 114 w 181"/>
                <a:gd name="T11" fmla="*/ 330 h 423"/>
                <a:gd name="T12" fmla="*/ 124 w 181"/>
                <a:gd name="T13" fmla="*/ 363 h 423"/>
                <a:gd name="T14" fmla="*/ 150 w 181"/>
                <a:gd name="T15" fmla="*/ 372 h 423"/>
                <a:gd name="T16" fmla="*/ 162 w 181"/>
                <a:gd name="T17" fmla="*/ 371 h 423"/>
                <a:gd name="T18" fmla="*/ 173 w 181"/>
                <a:gd name="T19" fmla="*/ 368 h 423"/>
                <a:gd name="T20" fmla="*/ 181 w 181"/>
                <a:gd name="T21" fmla="*/ 410 h 423"/>
                <a:gd name="T22" fmla="*/ 161 w 181"/>
                <a:gd name="T23" fmla="*/ 419 h 423"/>
                <a:gd name="T24" fmla="*/ 135 w 181"/>
                <a:gd name="T25" fmla="*/ 423 h 423"/>
                <a:gd name="T26" fmla="*/ 75 w 181"/>
                <a:gd name="T27" fmla="*/ 400 h 423"/>
                <a:gd name="T28" fmla="*/ 53 w 181"/>
                <a:gd name="T29" fmla="*/ 330 h 423"/>
                <a:gd name="T30" fmla="*/ 53 w 181"/>
                <a:gd name="T31" fmla="*/ 126 h 423"/>
                <a:gd name="T32" fmla="*/ 0 w 181"/>
                <a:gd name="T33" fmla="*/ 126 h 423"/>
                <a:gd name="T34" fmla="*/ 0 w 181"/>
                <a:gd name="T35" fmla="*/ 81 h 423"/>
                <a:gd name="T36" fmla="*/ 53 w 181"/>
                <a:gd name="T37" fmla="*/ 81 h 423"/>
                <a:gd name="T38" fmla="*/ 53 w 181"/>
                <a:gd name="T39" fmla="*/ 0 h 423"/>
                <a:gd name="T40" fmla="*/ 114 w 181"/>
                <a:gd name="T4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423">
                  <a:moveTo>
                    <a:pt x="114" y="0"/>
                  </a:moveTo>
                  <a:cubicBezTo>
                    <a:pt x="114" y="81"/>
                    <a:pt x="114" y="81"/>
                    <a:pt x="114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330"/>
                    <a:pt x="114" y="330"/>
                    <a:pt x="114" y="330"/>
                  </a:cubicBezTo>
                  <a:cubicBezTo>
                    <a:pt x="114" y="345"/>
                    <a:pt x="118" y="356"/>
                    <a:pt x="124" y="363"/>
                  </a:cubicBezTo>
                  <a:cubicBezTo>
                    <a:pt x="131" y="369"/>
                    <a:pt x="139" y="372"/>
                    <a:pt x="150" y="372"/>
                  </a:cubicBezTo>
                  <a:cubicBezTo>
                    <a:pt x="154" y="372"/>
                    <a:pt x="157" y="372"/>
                    <a:pt x="162" y="371"/>
                  </a:cubicBezTo>
                  <a:cubicBezTo>
                    <a:pt x="166" y="370"/>
                    <a:pt x="170" y="369"/>
                    <a:pt x="173" y="368"/>
                  </a:cubicBezTo>
                  <a:cubicBezTo>
                    <a:pt x="181" y="410"/>
                    <a:pt x="181" y="410"/>
                    <a:pt x="181" y="410"/>
                  </a:cubicBezTo>
                  <a:cubicBezTo>
                    <a:pt x="176" y="414"/>
                    <a:pt x="170" y="417"/>
                    <a:pt x="161" y="419"/>
                  </a:cubicBezTo>
                  <a:cubicBezTo>
                    <a:pt x="152" y="421"/>
                    <a:pt x="143" y="423"/>
                    <a:pt x="135" y="423"/>
                  </a:cubicBezTo>
                  <a:cubicBezTo>
                    <a:pt x="110" y="423"/>
                    <a:pt x="90" y="415"/>
                    <a:pt x="75" y="400"/>
                  </a:cubicBezTo>
                  <a:cubicBezTo>
                    <a:pt x="61" y="385"/>
                    <a:pt x="53" y="362"/>
                    <a:pt x="53" y="330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4708526" y="1703388"/>
              <a:ext cx="255588" cy="317500"/>
            </a:xfrm>
            <a:custGeom>
              <a:avLst/>
              <a:gdLst>
                <a:gd name="T0" fmla="*/ 217 w 280"/>
                <a:gd name="T1" fmla="*/ 341 h 348"/>
                <a:gd name="T2" fmla="*/ 212 w 280"/>
                <a:gd name="T3" fmla="*/ 314 h 348"/>
                <a:gd name="T4" fmla="*/ 210 w 280"/>
                <a:gd name="T5" fmla="*/ 291 h 348"/>
                <a:gd name="T6" fmla="*/ 166 w 280"/>
                <a:gd name="T7" fmla="*/ 331 h 348"/>
                <a:gd name="T8" fmla="*/ 107 w 280"/>
                <a:gd name="T9" fmla="*/ 348 h 348"/>
                <a:gd name="T10" fmla="*/ 27 w 280"/>
                <a:gd name="T11" fmla="*/ 321 h 348"/>
                <a:gd name="T12" fmla="*/ 0 w 280"/>
                <a:gd name="T13" fmla="*/ 247 h 348"/>
                <a:gd name="T14" fmla="*/ 39 w 280"/>
                <a:gd name="T15" fmla="*/ 172 h 348"/>
                <a:gd name="T16" fmla="*/ 144 w 280"/>
                <a:gd name="T17" fmla="*/ 145 h 348"/>
                <a:gd name="T18" fmla="*/ 210 w 280"/>
                <a:gd name="T19" fmla="*/ 145 h 348"/>
                <a:gd name="T20" fmla="*/ 210 w 280"/>
                <a:gd name="T21" fmla="*/ 112 h 348"/>
                <a:gd name="T22" fmla="*/ 192 w 280"/>
                <a:gd name="T23" fmla="*/ 65 h 348"/>
                <a:gd name="T24" fmla="*/ 141 w 280"/>
                <a:gd name="T25" fmla="*/ 48 h 348"/>
                <a:gd name="T26" fmla="*/ 94 w 280"/>
                <a:gd name="T27" fmla="*/ 63 h 348"/>
                <a:gd name="T28" fmla="*/ 75 w 280"/>
                <a:gd name="T29" fmla="*/ 99 h 348"/>
                <a:gd name="T30" fmla="*/ 17 w 280"/>
                <a:gd name="T31" fmla="*/ 99 h 348"/>
                <a:gd name="T32" fmla="*/ 16 w 280"/>
                <a:gd name="T33" fmla="*/ 97 h 348"/>
                <a:gd name="T34" fmla="*/ 51 w 280"/>
                <a:gd name="T35" fmla="*/ 30 h 348"/>
                <a:gd name="T36" fmla="*/ 145 w 280"/>
                <a:gd name="T37" fmla="*/ 0 h 348"/>
                <a:gd name="T38" fmla="*/ 237 w 280"/>
                <a:gd name="T39" fmla="*/ 29 h 348"/>
                <a:gd name="T40" fmla="*/ 271 w 280"/>
                <a:gd name="T41" fmla="*/ 112 h 348"/>
                <a:gd name="T42" fmla="*/ 271 w 280"/>
                <a:gd name="T43" fmla="*/ 274 h 348"/>
                <a:gd name="T44" fmla="*/ 273 w 280"/>
                <a:gd name="T45" fmla="*/ 308 h 348"/>
                <a:gd name="T46" fmla="*/ 280 w 280"/>
                <a:gd name="T47" fmla="*/ 341 h 348"/>
                <a:gd name="T48" fmla="*/ 217 w 280"/>
                <a:gd name="T49" fmla="*/ 341 h 348"/>
                <a:gd name="T50" fmla="*/ 116 w 280"/>
                <a:gd name="T51" fmla="*/ 296 h 348"/>
                <a:gd name="T52" fmla="*/ 176 w 280"/>
                <a:gd name="T53" fmla="*/ 279 h 348"/>
                <a:gd name="T54" fmla="*/ 210 w 280"/>
                <a:gd name="T55" fmla="*/ 240 h 348"/>
                <a:gd name="T56" fmla="*/ 210 w 280"/>
                <a:gd name="T57" fmla="*/ 186 h 348"/>
                <a:gd name="T58" fmla="*/ 142 w 280"/>
                <a:gd name="T59" fmla="*/ 186 h 348"/>
                <a:gd name="T60" fmla="*/ 83 w 280"/>
                <a:gd name="T61" fmla="*/ 204 h 348"/>
                <a:gd name="T62" fmla="*/ 61 w 280"/>
                <a:gd name="T63" fmla="*/ 248 h 348"/>
                <a:gd name="T64" fmla="*/ 75 w 280"/>
                <a:gd name="T65" fmla="*/ 283 h 348"/>
                <a:gd name="T66" fmla="*/ 116 w 280"/>
                <a:gd name="T67" fmla="*/ 2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348">
                  <a:moveTo>
                    <a:pt x="217" y="341"/>
                  </a:moveTo>
                  <a:cubicBezTo>
                    <a:pt x="215" y="331"/>
                    <a:pt x="213" y="322"/>
                    <a:pt x="212" y="314"/>
                  </a:cubicBezTo>
                  <a:cubicBezTo>
                    <a:pt x="211" y="307"/>
                    <a:pt x="210" y="299"/>
                    <a:pt x="210" y="291"/>
                  </a:cubicBezTo>
                  <a:cubicBezTo>
                    <a:pt x="199" y="307"/>
                    <a:pt x="184" y="321"/>
                    <a:pt x="166" y="331"/>
                  </a:cubicBezTo>
                  <a:cubicBezTo>
                    <a:pt x="148" y="342"/>
                    <a:pt x="128" y="348"/>
                    <a:pt x="107" y="348"/>
                  </a:cubicBezTo>
                  <a:cubicBezTo>
                    <a:pt x="72" y="348"/>
                    <a:pt x="45" y="339"/>
                    <a:pt x="27" y="321"/>
                  </a:cubicBezTo>
                  <a:cubicBezTo>
                    <a:pt x="9" y="303"/>
                    <a:pt x="0" y="278"/>
                    <a:pt x="0" y="247"/>
                  </a:cubicBezTo>
                  <a:cubicBezTo>
                    <a:pt x="0" y="215"/>
                    <a:pt x="13" y="190"/>
                    <a:pt x="39" y="172"/>
                  </a:cubicBezTo>
                  <a:cubicBezTo>
                    <a:pt x="64" y="154"/>
                    <a:pt x="100" y="145"/>
                    <a:pt x="144" y="145"/>
                  </a:cubicBezTo>
                  <a:cubicBezTo>
                    <a:pt x="210" y="145"/>
                    <a:pt x="210" y="145"/>
                    <a:pt x="210" y="145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92"/>
                    <a:pt x="204" y="76"/>
                    <a:pt x="192" y="65"/>
                  </a:cubicBezTo>
                  <a:cubicBezTo>
                    <a:pt x="180" y="54"/>
                    <a:pt x="163" y="48"/>
                    <a:pt x="141" y="48"/>
                  </a:cubicBezTo>
                  <a:cubicBezTo>
                    <a:pt x="122" y="48"/>
                    <a:pt x="106" y="53"/>
                    <a:pt x="94" y="63"/>
                  </a:cubicBezTo>
                  <a:cubicBezTo>
                    <a:pt x="81" y="73"/>
                    <a:pt x="75" y="85"/>
                    <a:pt x="75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5" y="73"/>
                    <a:pt x="27" y="50"/>
                    <a:pt x="51" y="30"/>
                  </a:cubicBezTo>
                  <a:cubicBezTo>
                    <a:pt x="75" y="10"/>
                    <a:pt x="107" y="0"/>
                    <a:pt x="145" y="0"/>
                  </a:cubicBezTo>
                  <a:cubicBezTo>
                    <a:pt x="183" y="0"/>
                    <a:pt x="213" y="10"/>
                    <a:pt x="237" y="29"/>
                  </a:cubicBezTo>
                  <a:cubicBezTo>
                    <a:pt x="260" y="48"/>
                    <a:pt x="271" y="76"/>
                    <a:pt x="271" y="112"/>
                  </a:cubicBezTo>
                  <a:cubicBezTo>
                    <a:pt x="271" y="274"/>
                    <a:pt x="271" y="274"/>
                    <a:pt x="271" y="274"/>
                  </a:cubicBezTo>
                  <a:cubicBezTo>
                    <a:pt x="271" y="286"/>
                    <a:pt x="272" y="297"/>
                    <a:pt x="273" y="308"/>
                  </a:cubicBezTo>
                  <a:cubicBezTo>
                    <a:pt x="274" y="319"/>
                    <a:pt x="277" y="330"/>
                    <a:pt x="280" y="341"/>
                  </a:cubicBezTo>
                  <a:lnTo>
                    <a:pt x="217" y="341"/>
                  </a:lnTo>
                  <a:close/>
                  <a:moveTo>
                    <a:pt x="116" y="296"/>
                  </a:moveTo>
                  <a:cubicBezTo>
                    <a:pt x="138" y="296"/>
                    <a:pt x="158" y="291"/>
                    <a:pt x="176" y="279"/>
                  </a:cubicBezTo>
                  <a:cubicBezTo>
                    <a:pt x="193" y="268"/>
                    <a:pt x="205" y="255"/>
                    <a:pt x="210" y="240"/>
                  </a:cubicBezTo>
                  <a:cubicBezTo>
                    <a:pt x="210" y="186"/>
                    <a:pt x="210" y="186"/>
                    <a:pt x="210" y="186"/>
                  </a:cubicBezTo>
                  <a:cubicBezTo>
                    <a:pt x="142" y="186"/>
                    <a:pt x="142" y="186"/>
                    <a:pt x="142" y="186"/>
                  </a:cubicBezTo>
                  <a:cubicBezTo>
                    <a:pt x="117" y="186"/>
                    <a:pt x="98" y="192"/>
                    <a:pt x="83" y="204"/>
                  </a:cubicBezTo>
                  <a:cubicBezTo>
                    <a:pt x="68" y="217"/>
                    <a:pt x="61" y="231"/>
                    <a:pt x="61" y="248"/>
                  </a:cubicBezTo>
                  <a:cubicBezTo>
                    <a:pt x="61" y="263"/>
                    <a:pt x="65" y="275"/>
                    <a:pt x="75" y="283"/>
                  </a:cubicBezTo>
                  <a:cubicBezTo>
                    <a:pt x="84" y="292"/>
                    <a:pt x="98" y="296"/>
                    <a:pt x="116" y="2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037138" y="1573213"/>
              <a:ext cx="257175" cy="441325"/>
            </a:xfrm>
            <a:custGeom>
              <a:avLst/>
              <a:gdLst>
                <a:gd name="T0" fmla="*/ 58 w 162"/>
                <a:gd name="T1" fmla="*/ 189 h 278"/>
                <a:gd name="T2" fmla="*/ 35 w 162"/>
                <a:gd name="T3" fmla="*/ 189 h 278"/>
                <a:gd name="T4" fmla="*/ 35 w 162"/>
                <a:gd name="T5" fmla="*/ 278 h 278"/>
                <a:gd name="T6" fmla="*/ 0 w 162"/>
                <a:gd name="T7" fmla="*/ 278 h 278"/>
                <a:gd name="T8" fmla="*/ 0 w 162"/>
                <a:gd name="T9" fmla="*/ 0 h 278"/>
                <a:gd name="T10" fmla="*/ 35 w 162"/>
                <a:gd name="T11" fmla="*/ 0 h 278"/>
                <a:gd name="T12" fmla="*/ 35 w 162"/>
                <a:gd name="T13" fmla="*/ 161 h 278"/>
                <a:gd name="T14" fmla="*/ 57 w 162"/>
                <a:gd name="T15" fmla="*/ 161 h 278"/>
                <a:gd name="T16" fmla="*/ 110 w 162"/>
                <a:gd name="T17" fmla="*/ 85 h 278"/>
                <a:gd name="T18" fmla="*/ 152 w 162"/>
                <a:gd name="T19" fmla="*/ 85 h 278"/>
                <a:gd name="T20" fmla="*/ 86 w 162"/>
                <a:gd name="T21" fmla="*/ 173 h 278"/>
                <a:gd name="T22" fmla="*/ 162 w 162"/>
                <a:gd name="T23" fmla="*/ 278 h 278"/>
                <a:gd name="T24" fmla="*/ 120 w 162"/>
                <a:gd name="T25" fmla="*/ 278 h 278"/>
                <a:gd name="T26" fmla="*/ 58 w 162"/>
                <a:gd name="T27" fmla="*/ 18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278">
                  <a:moveTo>
                    <a:pt x="58" y="189"/>
                  </a:moveTo>
                  <a:lnTo>
                    <a:pt x="35" y="189"/>
                  </a:lnTo>
                  <a:lnTo>
                    <a:pt x="35" y="278"/>
                  </a:lnTo>
                  <a:lnTo>
                    <a:pt x="0" y="278"/>
                  </a:lnTo>
                  <a:lnTo>
                    <a:pt x="0" y="0"/>
                  </a:lnTo>
                  <a:lnTo>
                    <a:pt x="35" y="0"/>
                  </a:lnTo>
                  <a:lnTo>
                    <a:pt x="35" y="161"/>
                  </a:lnTo>
                  <a:lnTo>
                    <a:pt x="57" y="161"/>
                  </a:lnTo>
                  <a:lnTo>
                    <a:pt x="110" y="85"/>
                  </a:lnTo>
                  <a:lnTo>
                    <a:pt x="152" y="85"/>
                  </a:lnTo>
                  <a:lnTo>
                    <a:pt x="86" y="173"/>
                  </a:lnTo>
                  <a:lnTo>
                    <a:pt x="162" y="278"/>
                  </a:lnTo>
                  <a:lnTo>
                    <a:pt x="120" y="278"/>
                  </a:lnTo>
                  <a:lnTo>
                    <a:pt x="58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5314951" y="1703388"/>
              <a:ext cx="257175" cy="317500"/>
            </a:xfrm>
            <a:custGeom>
              <a:avLst/>
              <a:gdLst>
                <a:gd name="T0" fmla="*/ 153 w 281"/>
                <a:gd name="T1" fmla="*/ 348 h 348"/>
                <a:gd name="T2" fmla="*/ 41 w 281"/>
                <a:gd name="T3" fmla="*/ 301 h 348"/>
                <a:gd name="T4" fmla="*/ 0 w 281"/>
                <a:gd name="T5" fmla="*/ 180 h 348"/>
                <a:gd name="T6" fmla="*/ 0 w 281"/>
                <a:gd name="T7" fmla="*/ 166 h 348"/>
                <a:gd name="T8" fmla="*/ 43 w 281"/>
                <a:gd name="T9" fmla="*/ 47 h 348"/>
                <a:gd name="T10" fmla="*/ 144 w 281"/>
                <a:gd name="T11" fmla="*/ 0 h 348"/>
                <a:gd name="T12" fmla="*/ 246 w 281"/>
                <a:gd name="T13" fmla="*/ 41 h 348"/>
                <a:gd name="T14" fmla="*/ 281 w 281"/>
                <a:gd name="T15" fmla="*/ 150 h 348"/>
                <a:gd name="T16" fmla="*/ 281 w 281"/>
                <a:gd name="T17" fmla="*/ 188 h 348"/>
                <a:gd name="T18" fmla="*/ 63 w 281"/>
                <a:gd name="T19" fmla="*/ 188 h 348"/>
                <a:gd name="T20" fmla="*/ 62 w 281"/>
                <a:gd name="T21" fmla="*/ 189 h 348"/>
                <a:gd name="T22" fmla="*/ 87 w 281"/>
                <a:gd name="T23" fmla="*/ 269 h 348"/>
                <a:gd name="T24" fmla="*/ 153 w 281"/>
                <a:gd name="T25" fmla="*/ 300 h 348"/>
                <a:gd name="T26" fmla="*/ 207 w 281"/>
                <a:gd name="T27" fmla="*/ 291 h 348"/>
                <a:gd name="T28" fmla="*/ 248 w 281"/>
                <a:gd name="T29" fmla="*/ 266 h 348"/>
                <a:gd name="T30" fmla="*/ 271 w 281"/>
                <a:gd name="T31" fmla="*/ 306 h 348"/>
                <a:gd name="T32" fmla="*/ 224 w 281"/>
                <a:gd name="T33" fmla="*/ 336 h 348"/>
                <a:gd name="T34" fmla="*/ 153 w 281"/>
                <a:gd name="T35" fmla="*/ 348 h 348"/>
                <a:gd name="T36" fmla="*/ 144 w 281"/>
                <a:gd name="T37" fmla="*/ 48 h 348"/>
                <a:gd name="T38" fmla="*/ 91 w 281"/>
                <a:gd name="T39" fmla="*/ 74 h 348"/>
                <a:gd name="T40" fmla="*/ 65 w 281"/>
                <a:gd name="T41" fmla="*/ 138 h 348"/>
                <a:gd name="T42" fmla="*/ 65 w 281"/>
                <a:gd name="T43" fmla="*/ 140 h 348"/>
                <a:gd name="T44" fmla="*/ 220 w 281"/>
                <a:gd name="T45" fmla="*/ 140 h 348"/>
                <a:gd name="T46" fmla="*/ 220 w 281"/>
                <a:gd name="T47" fmla="*/ 132 h 348"/>
                <a:gd name="T48" fmla="*/ 200 w 281"/>
                <a:gd name="T49" fmla="*/ 72 h 348"/>
                <a:gd name="T50" fmla="*/ 144 w 281"/>
                <a:gd name="T51" fmla="*/ 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1" h="348">
                  <a:moveTo>
                    <a:pt x="153" y="348"/>
                  </a:moveTo>
                  <a:cubicBezTo>
                    <a:pt x="106" y="348"/>
                    <a:pt x="69" y="332"/>
                    <a:pt x="41" y="301"/>
                  </a:cubicBezTo>
                  <a:cubicBezTo>
                    <a:pt x="14" y="270"/>
                    <a:pt x="0" y="230"/>
                    <a:pt x="0" y="18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19"/>
                    <a:pt x="14" y="79"/>
                    <a:pt x="43" y="47"/>
                  </a:cubicBezTo>
                  <a:cubicBezTo>
                    <a:pt x="71" y="16"/>
                    <a:pt x="105" y="0"/>
                    <a:pt x="144" y="0"/>
                  </a:cubicBezTo>
                  <a:cubicBezTo>
                    <a:pt x="189" y="0"/>
                    <a:pt x="223" y="13"/>
                    <a:pt x="246" y="41"/>
                  </a:cubicBezTo>
                  <a:cubicBezTo>
                    <a:pt x="269" y="68"/>
                    <a:pt x="281" y="104"/>
                    <a:pt x="281" y="15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63" y="188"/>
                    <a:pt x="63" y="188"/>
                    <a:pt x="63" y="188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3" y="221"/>
                    <a:pt x="71" y="248"/>
                    <a:pt x="87" y="269"/>
                  </a:cubicBezTo>
                  <a:cubicBezTo>
                    <a:pt x="103" y="289"/>
                    <a:pt x="125" y="300"/>
                    <a:pt x="153" y="300"/>
                  </a:cubicBezTo>
                  <a:cubicBezTo>
                    <a:pt x="173" y="300"/>
                    <a:pt x="192" y="297"/>
                    <a:pt x="207" y="291"/>
                  </a:cubicBezTo>
                  <a:cubicBezTo>
                    <a:pt x="223" y="285"/>
                    <a:pt x="236" y="277"/>
                    <a:pt x="248" y="26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59" y="318"/>
                    <a:pt x="244" y="328"/>
                    <a:pt x="224" y="336"/>
                  </a:cubicBezTo>
                  <a:cubicBezTo>
                    <a:pt x="204" y="344"/>
                    <a:pt x="181" y="348"/>
                    <a:pt x="153" y="348"/>
                  </a:cubicBezTo>
                  <a:close/>
                  <a:moveTo>
                    <a:pt x="144" y="48"/>
                  </a:moveTo>
                  <a:cubicBezTo>
                    <a:pt x="123" y="48"/>
                    <a:pt x="106" y="56"/>
                    <a:pt x="91" y="74"/>
                  </a:cubicBezTo>
                  <a:cubicBezTo>
                    <a:pt x="77" y="91"/>
                    <a:pt x="68" y="112"/>
                    <a:pt x="65" y="138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220" y="108"/>
                    <a:pt x="213" y="88"/>
                    <a:pt x="200" y="72"/>
                  </a:cubicBezTo>
                  <a:cubicBezTo>
                    <a:pt x="188" y="56"/>
                    <a:pt x="169" y="48"/>
                    <a:pt x="1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5624513" y="1703388"/>
              <a:ext cx="255588" cy="317500"/>
            </a:xfrm>
            <a:custGeom>
              <a:avLst/>
              <a:gdLst>
                <a:gd name="T0" fmla="*/ 217 w 280"/>
                <a:gd name="T1" fmla="*/ 341 h 348"/>
                <a:gd name="T2" fmla="*/ 212 w 280"/>
                <a:gd name="T3" fmla="*/ 314 h 348"/>
                <a:gd name="T4" fmla="*/ 210 w 280"/>
                <a:gd name="T5" fmla="*/ 291 h 348"/>
                <a:gd name="T6" fmla="*/ 166 w 280"/>
                <a:gd name="T7" fmla="*/ 331 h 348"/>
                <a:gd name="T8" fmla="*/ 107 w 280"/>
                <a:gd name="T9" fmla="*/ 348 h 348"/>
                <a:gd name="T10" fmla="*/ 27 w 280"/>
                <a:gd name="T11" fmla="*/ 321 h 348"/>
                <a:gd name="T12" fmla="*/ 0 w 280"/>
                <a:gd name="T13" fmla="*/ 247 h 348"/>
                <a:gd name="T14" fmla="*/ 39 w 280"/>
                <a:gd name="T15" fmla="*/ 172 h 348"/>
                <a:gd name="T16" fmla="*/ 144 w 280"/>
                <a:gd name="T17" fmla="*/ 145 h 348"/>
                <a:gd name="T18" fmla="*/ 210 w 280"/>
                <a:gd name="T19" fmla="*/ 145 h 348"/>
                <a:gd name="T20" fmla="*/ 210 w 280"/>
                <a:gd name="T21" fmla="*/ 112 h 348"/>
                <a:gd name="T22" fmla="*/ 192 w 280"/>
                <a:gd name="T23" fmla="*/ 65 h 348"/>
                <a:gd name="T24" fmla="*/ 141 w 280"/>
                <a:gd name="T25" fmla="*/ 48 h 348"/>
                <a:gd name="T26" fmla="*/ 94 w 280"/>
                <a:gd name="T27" fmla="*/ 63 h 348"/>
                <a:gd name="T28" fmla="*/ 75 w 280"/>
                <a:gd name="T29" fmla="*/ 99 h 348"/>
                <a:gd name="T30" fmla="*/ 17 w 280"/>
                <a:gd name="T31" fmla="*/ 99 h 348"/>
                <a:gd name="T32" fmla="*/ 16 w 280"/>
                <a:gd name="T33" fmla="*/ 97 h 348"/>
                <a:gd name="T34" fmla="*/ 51 w 280"/>
                <a:gd name="T35" fmla="*/ 30 h 348"/>
                <a:gd name="T36" fmla="*/ 145 w 280"/>
                <a:gd name="T37" fmla="*/ 0 h 348"/>
                <a:gd name="T38" fmla="*/ 237 w 280"/>
                <a:gd name="T39" fmla="*/ 29 h 348"/>
                <a:gd name="T40" fmla="*/ 271 w 280"/>
                <a:gd name="T41" fmla="*/ 112 h 348"/>
                <a:gd name="T42" fmla="*/ 271 w 280"/>
                <a:gd name="T43" fmla="*/ 274 h 348"/>
                <a:gd name="T44" fmla="*/ 273 w 280"/>
                <a:gd name="T45" fmla="*/ 308 h 348"/>
                <a:gd name="T46" fmla="*/ 280 w 280"/>
                <a:gd name="T47" fmla="*/ 341 h 348"/>
                <a:gd name="T48" fmla="*/ 217 w 280"/>
                <a:gd name="T49" fmla="*/ 341 h 348"/>
                <a:gd name="T50" fmla="*/ 116 w 280"/>
                <a:gd name="T51" fmla="*/ 296 h 348"/>
                <a:gd name="T52" fmla="*/ 176 w 280"/>
                <a:gd name="T53" fmla="*/ 279 h 348"/>
                <a:gd name="T54" fmla="*/ 210 w 280"/>
                <a:gd name="T55" fmla="*/ 240 h 348"/>
                <a:gd name="T56" fmla="*/ 210 w 280"/>
                <a:gd name="T57" fmla="*/ 186 h 348"/>
                <a:gd name="T58" fmla="*/ 142 w 280"/>
                <a:gd name="T59" fmla="*/ 186 h 348"/>
                <a:gd name="T60" fmla="*/ 83 w 280"/>
                <a:gd name="T61" fmla="*/ 204 h 348"/>
                <a:gd name="T62" fmla="*/ 61 w 280"/>
                <a:gd name="T63" fmla="*/ 248 h 348"/>
                <a:gd name="T64" fmla="*/ 75 w 280"/>
                <a:gd name="T65" fmla="*/ 283 h 348"/>
                <a:gd name="T66" fmla="*/ 116 w 280"/>
                <a:gd name="T67" fmla="*/ 2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348">
                  <a:moveTo>
                    <a:pt x="217" y="341"/>
                  </a:moveTo>
                  <a:cubicBezTo>
                    <a:pt x="215" y="331"/>
                    <a:pt x="213" y="322"/>
                    <a:pt x="212" y="314"/>
                  </a:cubicBezTo>
                  <a:cubicBezTo>
                    <a:pt x="211" y="307"/>
                    <a:pt x="210" y="299"/>
                    <a:pt x="210" y="291"/>
                  </a:cubicBezTo>
                  <a:cubicBezTo>
                    <a:pt x="199" y="307"/>
                    <a:pt x="184" y="321"/>
                    <a:pt x="166" y="331"/>
                  </a:cubicBezTo>
                  <a:cubicBezTo>
                    <a:pt x="148" y="342"/>
                    <a:pt x="128" y="348"/>
                    <a:pt x="107" y="348"/>
                  </a:cubicBezTo>
                  <a:cubicBezTo>
                    <a:pt x="72" y="348"/>
                    <a:pt x="45" y="339"/>
                    <a:pt x="27" y="321"/>
                  </a:cubicBezTo>
                  <a:cubicBezTo>
                    <a:pt x="9" y="303"/>
                    <a:pt x="0" y="278"/>
                    <a:pt x="0" y="247"/>
                  </a:cubicBezTo>
                  <a:cubicBezTo>
                    <a:pt x="0" y="215"/>
                    <a:pt x="13" y="190"/>
                    <a:pt x="39" y="172"/>
                  </a:cubicBezTo>
                  <a:cubicBezTo>
                    <a:pt x="64" y="154"/>
                    <a:pt x="100" y="145"/>
                    <a:pt x="144" y="145"/>
                  </a:cubicBezTo>
                  <a:cubicBezTo>
                    <a:pt x="210" y="145"/>
                    <a:pt x="210" y="145"/>
                    <a:pt x="210" y="145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92"/>
                    <a:pt x="204" y="76"/>
                    <a:pt x="192" y="65"/>
                  </a:cubicBezTo>
                  <a:cubicBezTo>
                    <a:pt x="180" y="54"/>
                    <a:pt x="163" y="48"/>
                    <a:pt x="141" y="48"/>
                  </a:cubicBezTo>
                  <a:cubicBezTo>
                    <a:pt x="122" y="48"/>
                    <a:pt x="106" y="53"/>
                    <a:pt x="94" y="63"/>
                  </a:cubicBezTo>
                  <a:cubicBezTo>
                    <a:pt x="81" y="73"/>
                    <a:pt x="75" y="85"/>
                    <a:pt x="75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5" y="73"/>
                    <a:pt x="27" y="50"/>
                    <a:pt x="51" y="30"/>
                  </a:cubicBezTo>
                  <a:cubicBezTo>
                    <a:pt x="75" y="10"/>
                    <a:pt x="106" y="0"/>
                    <a:pt x="145" y="0"/>
                  </a:cubicBezTo>
                  <a:cubicBezTo>
                    <a:pt x="183" y="0"/>
                    <a:pt x="213" y="10"/>
                    <a:pt x="237" y="29"/>
                  </a:cubicBezTo>
                  <a:cubicBezTo>
                    <a:pt x="260" y="48"/>
                    <a:pt x="271" y="76"/>
                    <a:pt x="271" y="112"/>
                  </a:cubicBezTo>
                  <a:cubicBezTo>
                    <a:pt x="271" y="274"/>
                    <a:pt x="271" y="274"/>
                    <a:pt x="271" y="274"/>
                  </a:cubicBezTo>
                  <a:cubicBezTo>
                    <a:pt x="271" y="286"/>
                    <a:pt x="272" y="297"/>
                    <a:pt x="273" y="308"/>
                  </a:cubicBezTo>
                  <a:cubicBezTo>
                    <a:pt x="274" y="319"/>
                    <a:pt x="277" y="330"/>
                    <a:pt x="280" y="341"/>
                  </a:cubicBezTo>
                  <a:lnTo>
                    <a:pt x="217" y="341"/>
                  </a:lnTo>
                  <a:close/>
                  <a:moveTo>
                    <a:pt x="116" y="296"/>
                  </a:moveTo>
                  <a:cubicBezTo>
                    <a:pt x="138" y="296"/>
                    <a:pt x="158" y="291"/>
                    <a:pt x="176" y="279"/>
                  </a:cubicBezTo>
                  <a:cubicBezTo>
                    <a:pt x="193" y="268"/>
                    <a:pt x="205" y="255"/>
                    <a:pt x="210" y="240"/>
                  </a:cubicBezTo>
                  <a:cubicBezTo>
                    <a:pt x="210" y="186"/>
                    <a:pt x="210" y="186"/>
                    <a:pt x="210" y="186"/>
                  </a:cubicBezTo>
                  <a:cubicBezTo>
                    <a:pt x="142" y="186"/>
                    <a:pt x="142" y="186"/>
                    <a:pt x="142" y="186"/>
                  </a:cubicBezTo>
                  <a:cubicBezTo>
                    <a:pt x="117" y="186"/>
                    <a:pt x="98" y="192"/>
                    <a:pt x="83" y="204"/>
                  </a:cubicBezTo>
                  <a:cubicBezTo>
                    <a:pt x="68" y="217"/>
                    <a:pt x="61" y="231"/>
                    <a:pt x="61" y="248"/>
                  </a:cubicBezTo>
                  <a:cubicBezTo>
                    <a:pt x="61" y="263"/>
                    <a:pt x="65" y="275"/>
                    <a:pt x="75" y="283"/>
                  </a:cubicBezTo>
                  <a:cubicBezTo>
                    <a:pt x="84" y="292"/>
                    <a:pt x="98" y="296"/>
                    <a:pt x="116" y="2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926138" y="1708151"/>
              <a:ext cx="411163" cy="306388"/>
            </a:xfrm>
            <a:custGeom>
              <a:avLst/>
              <a:gdLst>
                <a:gd name="T0" fmla="*/ 67 w 259"/>
                <a:gd name="T1" fmla="*/ 123 h 193"/>
                <a:gd name="T2" fmla="*/ 71 w 259"/>
                <a:gd name="T3" fmla="*/ 146 h 193"/>
                <a:gd name="T4" fmla="*/ 72 w 259"/>
                <a:gd name="T5" fmla="*/ 146 h 193"/>
                <a:gd name="T6" fmla="*/ 77 w 259"/>
                <a:gd name="T7" fmla="*/ 123 h 193"/>
                <a:gd name="T8" fmla="*/ 115 w 259"/>
                <a:gd name="T9" fmla="*/ 0 h 193"/>
                <a:gd name="T10" fmla="*/ 144 w 259"/>
                <a:gd name="T11" fmla="*/ 0 h 193"/>
                <a:gd name="T12" fmla="*/ 182 w 259"/>
                <a:gd name="T13" fmla="*/ 123 h 193"/>
                <a:gd name="T14" fmla="*/ 188 w 259"/>
                <a:gd name="T15" fmla="*/ 149 h 193"/>
                <a:gd name="T16" fmla="*/ 189 w 259"/>
                <a:gd name="T17" fmla="*/ 149 h 193"/>
                <a:gd name="T18" fmla="*/ 194 w 259"/>
                <a:gd name="T19" fmla="*/ 123 h 193"/>
                <a:gd name="T20" fmla="*/ 224 w 259"/>
                <a:gd name="T21" fmla="*/ 0 h 193"/>
                <a:gd name="T22" fmla="*/ 259 w 259"/>
                <a:gd name="T23" fmla="*/ 0 h 193"/>
                <a:gd name="T24" fmla="*/ 203 w 259"/>
                <a:gd name="T25" fmla="*/ 193 h 193"/>
                <a:gd name="T26" fmla="*/ 175 w 259"/>
                <a:gd name="T27" fmla="*/ 193 h 193"/>
                <a:gd name="T28" fmla="*/ 138 w 259"/>
                <a:gd name="T29" fmla="*/ 75 h 193"/>
                <a:gd name="T30" fmla="*/ 130 w 259"/>
                <a:gd name="T31" fmla="*/ 43 h 193"/>
                <a:gd name="T32" fmla="*/ 129 w 259"/>
                <a:gd name="T33" fmla="*/ 43 h 193"/>
                <a:gd name="T34" fmla="*/ 121 w 259"/>
                <a:gd name="T35" fmla="*/ 75 h 193"/>
                <a:gd name="T36" fmla="*/ 84 w 259"/>
                <a:gd name="T37" fmla="*/ 193 h 193"/>
                <a:gd name="T38" fmla="*/ 56 w 259"/>
                <a:gd name="T39" fmla="*/ 193 h 193"/>
                <a:gd name="T40" fmla="*/ 0 w 259"/>
                <a:gd name="T41" fmla="*/ 0 h 193"/>
                <a:gd name="T42" fmla="*/ 35 w 259"/>
                <a:gd name="T43" fmla="*/ 0 h 193"/>
                <a:gd name="T44" fmla="*/ 67 w 259"/>
                <a:gd name="T45" fmla="*/ 12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9" h="193">
                  <a:moveTo>
                    <a:pt x="67" y="123"/>
                  </a:moveTo>
                  <a:lnTo>
                    <a:pt x="71" y="146"/>
                  </a:lnTo>
                  <a:lnTo>
                    <a:pt x="72" y="146"/>
                  </a:lnTo>
                  <a:lnTo>
                    <a:pt x="77" y="123"/>
                  </a:lnTo>
                  <a:lnTo>
                    <a:pt x="115" y="0"/>
                  </a:lnTo>
                  <a:lnTo>
                    <a:pt x="144" y="0"/>
                  </a:lnTo>
                  <a:lnTo>
                    <a:pt x="182" y="123"/>
                  </a:lnTo>
                  <a:lnTo>
                    <a:pt x="188" y="149"/>
                  </a:lnTo>
                  <a:lnTo>
                    <a:pt x="189" y="149"/>
                  </a:lnTo>
                  <a:lnTo>
                    <a:pt x="194" y="123"/>
                  </a:lnTo>
                  <a:lnTo>
                    <a:pt x="224" y="0"/>
                  </a:lnTo>
                  <a:lnTo>
                    <a:pt x="259" y="0"/>
                  </a:lnTo>
                  <a:lnTo>
                    <a:pt x="203" y="193"/>
                  </a:lnTo>
                  <a:lnTo>
                    <a:pt x="175" y="193"/>
                  </a:lnTo>
                  <a:lnTo>
                    <a:pt x="138" y="75"/>
                  </a:lnTo>
                  <a:lnTo>
                    <a:pt x="130" y="43"/>
                  </a:lnTo>
                  <a:lnTo>
                    <a:pt x="129" y="43"/>
                  </a:lnTo>
                  <a:lnTo>
                    <a:pt x="121" y="75"/>
                  </a:lnTo>
                  <a:lnTo>
                    <a:pt x="84" y="193"/>
                  </a:lnTo>
                  <a:lnTo>
                    <a:pt x="56" y="193"/>
                  </a:lnTo>
                  <a:lnTo>
                    <a:pt x="0" y="0"/>
                  </a:lnTo>
                  <a:lnTo>
                    <a:pt x="35" y="0"/>
                  </a:lnTo>
                  <a:lnTo>
                    <a:pt x="67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381751" y="1703388"/>
              <a:ext cx="257175" cy="317500"/>
            </a:xfrm>
            <a:custGeom>
              <a:avLst/>
              <a:gdLst>
                <a:gd name="T0" fmla="*/ 218 w 281"/>
                <a:gd name="T1" fmla="*/ 341 h 348"/>
                <a:gd name="T2" fmla="*/ 213 w 281"/>
                <a:gd name="T3" fmla="*/ 314 h 348"/>
                <a:gd name="T4" fmla="*/ 211 w 281"/>
                <a:gd name="T5" fmla="*/ 291 h 348"/>
                <a:gd name="T6" fmla="*/ 166 w 281"/>
                <a:gd name="T7" fmla="*/ 331 h 348"/>
                <a:gd name="T8" fmla="*/ 107 w 281"/>
                <a:gd name="T9" fmla="*/ 348 h 348"/>
                <a:gd name="T10" fmla="*/ 28 w 281"/>
                <a:gd name="T11" fmla="*/ 321 h 348"/>
                <a:gd name="T12" fmla="*/ 0 w 281"/>
                <a:gd name="T13" fmla="*/ 247 h 348"/>
                <a:gd name="T14" fmla="*/ 39 w 281"/>
                <a:gd name="T15" fmla="*/ 172 h 348"/>
                <a:gd name="T16" fmla="*/ 145 w 281"/>
                <a:gd name="T17" fmla="*/ 145 h 348"/>
                <a:gd name="T18" fmla="*/ 211 w 281"/>
                <a:gd name="T19" fmla="*/ 145 h 348"/>
                <a:gd name="T20" fmla="*/ 211 w 281"/>
                <a:gd name="T21" fmla="*/ 112 h 348"/>
                <a:gd name="T22" fmla="*/ 193 w 281"/>
                <a:gd name="T23" fmla="*/ 65 h 348"/>
                <a:gd name="T24" fmla="*/ 142 w 281"/>
                <a:gd name="T25" fmla="*/ 48 h 348"/>
                <a:gd name="T26" fmla="*/ 94 w 281"/>
                <a:gd name="T27" fmla="*/ 63 h 348"/>
                <a:gd name="T28" fmla="*/ 76 w 281"/>
                <a:gd name="T29" fmla="*/ 99 h 348"/>
                <a:gd name="T30" fmla="*/ 18 w 281"/>
                <a:gd name="T31" fmla="*/ 99 h 348"/>
                <a:gd name="T32" fmla="*/ 17 w 281"/>
                <a:gd name="T33" fmla="*/ 97 h 348"/>
                <a:gd name="T34" fmla="*/ 52 w 281"/>
                <a:gd name="T35" fmla="*/ 30 h 348"/>
                <a:gd name="T36" fmla="*/ 146 w 281"/>
                <a:gd name="T37" fmla="*/ 0 h 348"/>
                <a:gd name="T38" fmla="*/ 237 w 281"/>
                <a:gd name="T39" fmla="*/ 29 h 348"/>
                <a:gd name="T40" fmla="*/ 272 w 281"/>
                <a:gd name="T41" fmla="*/ 112 h 348"/>
                <a:gd name="T42" fmla="*/ 272 w 281"/>
                <a:gd name="T43" fmla="*/ 274 h 348"/>
                <a:gd name="T44" fmla="*/ 274 w 281"/>
                <a:gd name="T45" fmla="*/ 308 h 348"/>
                <a:gd name="T46" fmla="*/ 281 w 281"/>
                <a:gd name="T47" fmla="*/ 341 h 348"/>
                <a:gd name="T48" fmla="*/ 218 w 281"/>
                <a:gd name="T49" fmla="*/ 341 h 348"/>
                <a:gd name="T50" fmla="*/ 116 w 281"/>
                <a:gd name="T51" fmla="*/ 296 h 348"/>
                <a:gd name="T52" fmla="*/ 176 w 281"/>
                <a:gd name="T53" fmla="*/ 279 h 348"/>
                <a:gd name="T54" fmla="*/ 211 w 281"/>
                <a:gd name="T55" fmla="*/ 240 h 348"/>
                <a:gd name="T56" fmla="*/ 211 w 281"/>
                <a:gd name="T57" fmla="*/ 186 h 348"/>
                <a:gd name="T58" fmla="*/ 142 w 281"/>
                <a:gd name="T59" fmla="*/ 186 h 348"/>
                <a:gd name="T60" fmla="*/ 83 w 281"/>
                <a:gd name="T61" fmla="*/ 204 h 348"/>
                <a:gd name="T62" fmla="*/ 61 w 281"/>
                <a:gd name="T63" fmla="*/ 248 h 348"/>
                <a:gd name="T64" fmla="*/ 75 w 281"/>
                <a:gd name="T65" fmla="*/ 283 h 348"/>
                <a:gd name="T66" fmla="*/ 116 w 281"/>
                <a:gd name="T67" fmla="*/ 2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348">
                  <a:moveTo>
                    <a:pt x="218" y="341"/>
                  </a:moveTo>
                  <a:cubicBezTo>
                    <a:pt x="216" y="331"/>
                    <a:pt x="214" y="322"/>
                    <a:pt x="213" y="314"/>
                  </a:cubicBezTo>
                  <a:cubicBezTo>
                    <a:pt x="212" y="307"/>
                    <a:pt x="211" y="299"/>
                    <a:pt x="211" y="291"/>
                  </a:cubicBezTo>
                  <a:cubicBezTo>
                    <a:pt x="200" y="307"/>
                    <a:pt x="185" y="321"/>
                    <a:pt x="166" y="331"/>
                  </a:cubicBezTo>
                  <a:cubicBezTo>
                    <a:pt x="148" y="342"/>
                    <a:pt x="129" y="348"/>
                    <a:pt x="107" y="348"/>
                  </a:cubicBezTo>
                  <a:cubicBezTo>
                    <a:pt x="73" y="348"/>
                    <a:pt x="46" y="339"/>
                    <a:pt x="28" y="321"/>
                  </a:cubicBezTo>
                  <a:cubicBezTo>
                    <a:pt x="9" y="303"/>
                    <a:pt x="0" y="278"/>
                    <a:pt x="0" y="247"/>
                  </a:cubicBezTo>
                  <a:cubicBezTo>
                    <a:pt x="0" y="215"/>
                    <a:pt x="13" y="190"/>
                    <a:pt x="39" y="172"/>
                  </a:cubicBezTo>
                  <a:cubicBezTo>
                    <a:pt x="65" y="154"/>
                    <a:pt x="100" y="145"/>
                    <a:pt x="145" y="145"/>
                  </a:cubicBezTo>
                  <a:cubicBezTo>
                    <a:pt x="211" y="145"/>
                    <a:pt x="211" y="145"/>
                    <a:pt x="211" y="145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92"/>
                    <a:pt x="205" y="76"/>
                    <a:pt x="193" y="65"/>
                  </a:cubicBezTo>
                  <a:cubicBezTo>
                    <a:pt x="181" y="54"/>
                    <a:pt x="164" y="48"/>
                    <a:pt x="142" y="48"/>
                  </a:cubicBezTo>
                  <a:cubicBezTo>
                    <a:pt x="123" y="48"/>
                    <a:pt x="107" y="53"/>
                    <a:pt x="94" y="63"/>
                  </a:cubicBezTo>
                  <a:cubicBezTo>
                    <a:pt x="82" y="73"/>
                    <a:pt x="76" y="85"/>
                    <a:pt x="76" y="9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6" y="73"/>
                    <a:pt x="27" y="50"/>
                    <a:pt x="52" y="30"/>
                  </a:cubicBezTo>
                  <a:cubicBezTo>
                    <a:pt x="76" y="10"/>
                    <a:pt x="107" y="0"/>
                    <a:pt x="146" y="0"/>
                  </a:cubicBezTo>
                  <a:cubicBezTo>
                    <a:pt x="184" y="0"/>
                    <a:pt x="214" y="10"/>
                    <a:pt x="237" y="29"/>
                  </a:cubicBezTo>
                  <a:cubicBezTo>
                    <a:pt x="260" y="48"/>
                    <a:pt x="272" y="76"/>
                    <a:pt x="272" y="112"/>
                  </a:cubicBezTo>
                  <a:cubicBezTo>
                    <a:pt x="272" y="274"/>
                    <a:pt x="272" y="274"/>
                    <a:pt x="272" y="274"/>
                  </a:cubicBezTo>
                  <a:cubicBezTo>
                    <a:pt x="272" y="286"/>
                    <a:pt x="273" y="297"/>
                    <a:pt x="274" y="308"/>
                  </a:cubicBezTo>
                  <a:cubicBezTo>
                    <a:pt x="275" y="319"/>
                    <a:pt x="277" y="330"/>
                    <a:pt x="281" y="341"/>
                  </a:cubicBezTo>
                  <a:lnTo>
                    <a:pt x="218" y="341"/>
                  </a:lnTo>
                  <a:close/>
                  <a:moveTo>
                    <a:pt x="116" y="296"/>
                  </a:moveTo>
                  <a:cubicBezTo>
                    <a:pt x="139" y="296"/>
                    <a:pt x="158" y="291"/>
                    <a:pt x="176" y="279"/>
                  </a:cubicBezTo>
                  <a:cubicBezTo>
                    <a:pt x="194" y="268"/>
                    <a:pt x="206" y="255"/>
                    <a:pt x="211" y="240"/>
                  </a:cubicBezTo>
                  <a:cubicBezTo>
                    <a:pt x="211" y="186"/>
                    <a:pt x="211" y="186"/>
                    <a:pt x="211" y="186"/>
                  </a:cubicBezTo>
                  <a:cubicBezTo>
                    <a:pt x="142" y="186"/>
                    <a:pt x="142" y="186"/>
                    <a:pt x="142" y="186"/>
                  </a:cubicBezTo>
                  <a:cubicBezTo>
                    <a:pt x="118" y="186"/>
                    <a:pt x="98" y="192"/>
                    <a:pt x="83" y="204"/>
                  </a:cubicBezTo>
                  <a:cubicBezTo>
                    <a:pt x="69" y="217"/>
                    <a:pt x="61" y="231"/>
                    <a:pt x="61" y="248"/>
                  </a:cubicBezTo>
                  <a:cubicBezTo>
                    <a:pt x="61" y="263"/>
                    <a:pt x="66" y="275"/>
                    <a:pt x="75" y="283"/>
                  </a:cubicBezTo>
                  <a:cubicBezTo>
                    <a:pt x="85" y="292"/>
                    <a:pt x="98" y="296"/>
                    <a:pt x="116" y="2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73851" y="1708151"/>
              <a:ext cx="276225" cy="430213"/>
            </a:xfrm>
            <a:custGeom>
              <a:avLst/>
              <a:gdLst>
                <a:gd name="T0" fmla="*/ 138 w 301"/>
                <a:gd name="T1" fmla="*/ 211 h 470"/>
                <a:gd name="T2" fmla="*/ 149 w 301"/>
                <a:gd name="T3" fmla="*/ 253 h 470"/>
                <a:gd name="T4" fmla="*/ 151 w 301"/>
                <a:gd name="T5" fmla="*/ 253 h 470"/>
                <a:gd name="T6" fmla="*/ 233 w 301"/>
                <a:gd name="T7" fmla="*/ 0 h 470"/>
                <a:gd name="T8" fmla="*/ 301 w 301"/>
                <a:gd name="T9" fmla="*/ 0 h 470"/>
                <a:gd name="T10" fmla="*/ 160 w 301"/>
                <a:gd name="T11" fmla="*/ 387 h 470"/>
                <a:gd name="T12" fmla="*/ 124 w 301"/>
                <a:gd name="T13" fmla="*/ 445 h 470"/>
                <a:gd name="T14" fmla="*/ 60 w 301"/>
                <a:gd name="T15" fmla="*/ 470 h 470"/>
                <a:gd name="T16" fmla="*/ 41 w 301"/>
                <a:gd name="T17" fmla="*/ 469 h 470"/>
                <a:gd name="T18" fmla="*/ 23 w 301"/>
                <a:gd name="T19" fmla="*/ 465 h 470"/>
                <a:gd name="T20" fmla="*/ 30 w 301"/>
                <a:gd name="T21" fmla="*/ 417 h 470"/>
                <a:gd name="T22" fmla="*/ 41 w 301"/>
                <a:gd name="T23" fmla="*/ 418 h 470"/>
                <a:gd name="T24" fmla="*/ 57 w 301"/>
                <a:gd name="T25" fmla="*/ 419 h 470"/>
                <a:gd name="T26" fmla="*/ 89 w 301"/>
                <a:gd name="T27" fmla="*/ 402 h 470"/>
                <a:gd name="T28" fmla="*/ 110 w 301"/>
                <a:gd name="T29" fmla="*/ 363 h 470"/>
                <a:gd name="T30" fmla="*/ 124 w 301"/>
                <a:gd name="T31" fmla="*/ 328 h 470"/>
                <a:gd name="T32" fmla="*/ 0 w 301"/>
                <a:gd name="T33" fmla="*/ 0 h 470"/>
                <a:gd name="T34" fmla="*/ 68 w 301"/>
                <a:gd name="T35" fmla="*/ 0 h 470"/>
                <a:gd name="T36" fmla="*/ 138 w 301"/>
                <a:gd name="T37" fmla="*/ 21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470">
                  <a:moveTo>
                    <a:pt x="138" y="211"/>
                  </a:moveTo>
                  <a:cubicBezTo>
                    <a:pt x="149" y="253"/>
                    <a:pt x="149" y="253"/>
                    <a:pt x="149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0" y="387"/>
                    <a:pt x="160" y="387"/>
                    <a:pt x="160" y="387"/>
                  </a:cubicBezTo>
                  <a:cubicBezTo>
                    <a:pt x="152" y="409"/>
                    <a:pt x="140" y="429"/>
                    <a:pt x="124" y="445"/>
                  </a:cubicBezTo>
                  <a:cubicBezTo>
                    <a:pt x="108" y="462"/>
                    <a:pt x="87" y="470"/>
                    <a:pt x="60" y="470"/>
                  </a:cubicBezTo>
                  <a:cubicBezTo>
                    <a:pt x="55" y="470"/>
                    <a:pt x="49" y="470"/>
                    <a:pt x="41" y="469"/>
                  </a:cubicBezTo>
                  <a:cubicBezTo>
                    <a:pt x="33" y="468"/>
                    <a:pt x="28" y="467"/>
                    <a:pt x="23" y="465"/>
                  </a:cubicBezTo>
                  <a:cubicBezTo>
                    <a:pt x="30" y="417"/>
                    <a:pt x="30" y="417"/>
                    <a:pt x="30" y="417"/>
                  </a:cubicBezTo>
                  <a:cubicBezTo>
                    <a:pt x="28" y="417"/>
                    <a:pt x="32" y="417"/>
                    <a:pt x="41" y="418"/>
                  </a:cubicBezTo>
                  <a:cubicBezTo>
                    <a:pt x="49" y="419"/>
                    <a:pt x="55" y="419"/>
                    <a:pt x="57" y="419"/>
                  </a:cubicBezTo>
                  <a:cubicBezTo>
                    <a:pt x="70" y="419"/>
                    <a:pt x="80" y="413"/>
                    <a:pt x="89" y="402"/>
                  </a:cubicBezTo>
                  <a:cubicBezTo>
                    <a:pt x="97" y="390"/>
                    <a:pt x="104" y="377"/>
                    <a:pt x="110" y="363"/>
                  </a:cubicBezTo>
                  <a:cubicBezTo>
                    <a:pt x="124" y="328"/>
                    <a:pt x="124" y="328"/>
                    <a:pt x="124" y="3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38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988176" y="1703388"/>
              <a:ext cx="244475" cy="317500"/>
            </a:xfrm>
            <a:custGeom>
              <a:avLst/>
              <a:gdLst>
                <a:gd name="T0" fmla="*/ 207 w 268"/>
                <a:gd name="T1" fmla="*/ 252 h 348"/>
                <a:gd name="T2" fmla="*/ 191 w 268"/>
                <a:gd name="T3" fmla="*/ 219 h 348"/>
                <a:gd name="T4" fmla="*/ 133 w 268"/>
                <a:gd name="T5" fmla="*/ 196 h 348"/>
                <a:gd name="T6" fmla="*/ 41 w 268"/>
                <a:gd name="T7" fmla="*/ 160 h 348"/>
                <a:gd name="T8" fmla="*/ 11 w 268"/>
                <a:gd name="T9" fmla="*/ 98 h 348"/>
                <a:gd name="T10" fmla="*/ 45 w 268"/>
                <a:gd name="T11" fmla="*/ 29 h 348"/>
                <a:gd name="T12" fmla="*/ 136 w 268"/>
                <a:gd name="T13" fmla="*/ 0 h 348"/>
                <a:gd name="T14" fmla="*/ 229 w 268"/>
                <a:gd name="T15" fmla="*/ 30 h 348"/>
                <a:gd name="T16" fmla="*/ 262 w 268"/>
                <a:gd name="T17" fmla="*/ 103 h 348"/>
                <a:gd name="T18" fmla="*/ 261 w 268"/>
                <a:gd name="T19" fmla="*/ 105 h 348"/>
                <a:gd name="T20" fmla="*/ 203 w 268"/>
                <a:gd name="T21" fmla="*/ 105 h 348"/>
                <a:gd name="T22" fmla="*/ 184 w 268"/>
                <a:gd name="T23" fmla="*/ 65 h 348"/>
                <a:gd name="T24" fmla="*/ 136 w 268"/>
                <a:gd name="T25" fmla="*/ 48 h 348"/>
                <a:gd name="T26" fmla="*/ 87 w 268"/>
                <a:gd name="T27" fmla="*/ 62 h 348"/>
                <a:gd name="T28" fmla="*/ 72 w 268"/>
                <a:gd name="T29" fmla="*/ 96 h 348"/>
                <a:gd name="T30" fmla="*/ 85 w 268"/>
                <a:gd name="T31" fmla="*/ 128 h 348"/>
                <a:gd name="T32" fmla="*/ 142 w 268"/>
                <a:gd name="T33" fmla="*/ 148 h 348"/>
                <a:gd name="T34" fmla="*/ 237 w 268"/>
                <a:gd name="T35" fmla="*/ 185 h 348"/>
                <a:gd name="T36" fmla="*/ 268 w 268"/>
                <a:gd name="T37" fmla="*/ 248 h 348"/>
                <a:gd name="T38" fmla="*/ 231 w 268"/>
                <a:gd name="T39" fmla="*/ 320 h 348"/>
                <a:gd name="T40" fmla="*/ 137 w 268"/>
                <a:gd name="T41" fmla="*/ 348 h 348"/>
                <a:gd name="T42" fmla="*/ 36 w 268"/>
                <a:gd name="T43" fmla="*/ 315 h 348"/>
                <a:gd name="T44" fmla="*/ 1 w 268"/>
                <a:gd name="T45" fmla="*/ 239 h 348"/>
                <a:gd name="T46" fmla="*/ 2 w 268"/>
                <a:gd name="T47" fmla="*/ 237 h 348"/>
                <a:gd name="T48" fmla="*/ 60 w 268"/>
                <a:gd name="T49" fmla="*/ 237 h 348"/>
                <a:gd name="T50" fmla="*/ 84 w 268"/>
                <a:gd name="T51" fmla="*/ 285 h 348"/>
                <a:gd name="T52" fmla="*/ 137 w 268"/>
                <a:gd name="T53" fmla="*/ 300 h 348"/>
                <a:gd name="T54" fmla="*/ 188 w 268"/>
                <a:gd name="T55" fmla="*/ 286 h 348"/>
                <a:gd name="T56" fmla="*/ 207 w 268"/>
                <a:gd name="T57" fmla="*/ 25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348">
                  <a:moveTo>
                    <a:pt x="207" y="252"/>
                  </a:moveTo>
                  <a:cubicBezTo>
                    <a:pt x="207" y="239"/>
                    <a:pt x="201" y="227"/>
                    <a:pt x="191" y="219"/>
                  </a:cubicBezTo>
                  <a:cubicBezTo>
                    <a:pt x="181" y="210"/>
                    <a:pt x="162" y="203"/>
                    <a:pt x="133" y="196"/>
                  </a:cubicBezTo>
                  <a:cubicBezTo>
                    <a:pt x="92" y="187"/>
                    <a:pt x="62" y="175"/>
                    <a:pt x="41" y="160"/>
                  </a:cubicBezTo>
                  <a:cubicBezTo>
                    <a:pt x="21" y="145"/>
                    <a:pt x="11" y="124"/>
                    <a:pt x="11" y="98"/>
                  </a:cubicBezTo>
                  <a:cubicBezTo>
                    <a:pt x="11" y="71"/>
                    <a:pt x="22" y="48"/>
                    <a:pt x="45" y="29"/>
                  </a:cubicBezTo>
                  <a:cubicBezTo>
                    <a:pt x="68" y="9"/>
                    <a:pt x="98" y="0"/>
                    <a:pt x="136" y="0"/>
                  </a:cubicBezTo>
                  <a:cubicBezTo>
                    <a:pt x="175" y="0"/>
                    <a:pt x="206" y="10"/>
                    <a:pt x="229" y="30"/>
                  </a:cubicBezTo>
                  <a:cubicBezTo>
                    <a:pt x="252" y="50"/>
                    <a:pt x="263" y="74"/>
                    <a:pt x="262" y="103"/>
                  </a:cubicBezTo>
                  <a:cubicBezTo>
                    <a:pt x="261" y="105"/>
                    <a:pt x="261" y="105"/>
                    <a:pt x="261" y="105"/>
                  </a:cubicBezTo>
                  <a:cubicBezTo>
                    <a:pt x="203" y="105"/>
                    <a:pt x="203" y="105"/>
                    <a:pt x="203" y="105"/>
                  </a:cubicBezTo>
                  <a:cubicBezTo>
                    <a:pt x="203" y="90"/>
                    <a:pt x="197" y="77"/>
                    <a:pt x="184" y="65"/>
                  </a:cubicBezTo>
                  <a:cubicBezTo>
                    <a:pt x="172" y="54"/>
                    <a:pt x="156" y="48"/>
                    <a:pt x="136" y="48"/>
                  </a:cubicBezTo>
                  <a:cubicBezTo>
                    <a:pt x="114" y="48"/>
                    <a:pt x="98" y="53"/>
                    <a:pt x="87" y="62"/>
                  </a:cubicBezTo>
                  <a:cubicBezTo>
                    <a:pt x="77" y="72"/>
                    <a:pt x="72" y="83"/>
                    <a:pt x="72" y="96"/>
                  </a:cubicBezTo>
                  <a:cubicBezTo>
                    <a:pt x="72" y="110"/>
                    <a:pt x="76" y="120"/>
                    <a:pt x="85" y="128"/>
                  </a:cubicBezTo>
                  <a:cubicBezTo>
                    <a:pt x="95" y="135"/>
                    <a:pt x="114" y="142"/>
                    <a:pt x="142" y="148"/>
                  </a:cubicBezTo>
                  <a:cubicBezTo>
                    <a:pt x="184" y="157"/>
                    <a:pt x="216" y="170"/>
                    <a:pt x="237" y="185"/>
                  </a:cubicBezTo>
                  <a:cubicBezTo>
                    <a:pt x="257" y="201"/>
                    <a:pt x="268" y="222"/>
                    <a:pt x="268" y="248"/>
                  </a:cubicBezTo>
                  <a:cubicBezTo>
                    <a:pt x="268" y="278"/>
                    <a:pt x="256" y="302"/>
                    <a:pt x="231" y="320"/>
                  </a:cubicBezTo>
                  <a:cubicBezTo>
                    <a:pt x="207" y="338"/>
                    <a:pt x="176" y="348"/>
                    <a:pt x="137" y="348"/>
                  </a:cubicBezTo>
                  <a:cubicBezTo>
                    <a:pt x="94" y="348"/>
                    <a:pt x="61" y="337"/>
                    <a:pt x="36" y="315"/>
                  </a:cubicBezTo>
                  <a:cubicBezTo>
                    <a:pt x="12" y="293"/>
                    <a:pt x="0" y="268"/>
                    <a:pt x="1" y="23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61" y="259"/>
                    <a:pt x="69" y="275"/>
                    <a:pt x="84" y="285"/>
                  </a:cubicBezTo>
                  <a:cubicBezTo>
                    <a:pt x="99" y="295"/>
                    <a:pt x="117" y="300"/>
                    <a:pt x="137" y="300"/>
                  </a:cubicBezTo>
                  <a:cubicBezTo>
                    <a:pt x="159" y="300"/>
                    <a:pt x="176" y="295"/>
                    <a:pt x="188" y="286"/>
                  </a:cubicBezTo>
                  <a:cubicBezTo>
                    <a:pt x="200" y="278"/>
                    <a:pt x="207" y="266"/>
                    <a:pt x="207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7307263" y="1957388"/>
              <a:ext cx="55563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468313" y="1004888"/>
            <a:ext cx="2851150" cy="3224213"/>
            <a:chOff x="468313" y="1004888"/>
            <a:chExt cx="2851150" cy="3224213"/>
          </a:xfrm>
        </p:grpSpPr>
        <p:sp>
          <p:nvSpPr>
            <p:cNvPr id="560" name="Freeform 82"/>
            <p:cNvSpPr>
              <a:spLocks/>
            </p:cNvSpPr>
            <p:nvPr/>
          </p:nvSpPr>
          <p:spPr bwMode="auto">
            <a:xfrm>
              <a:off x="2171701" y="1270001"/>
              <a:ext cx="979488" cy="617538"/>
            </a:xfrm>
            <a:custGeom>
              <a:avLst/>
              <a:gdLst>
                <a:gd name="T0" fmla="*/ 228 w 1072"/>
                <a:gd name="T1" fmla="*/ 0 h 676"/>
                <a:gd name="T2" fmla="*/ 844 w 1072"/>
                <a:gd name="T3" fmla="*/ 0 h 676"/>
                <a:gd name="T4" fmla="*/ 1072 w 1072"/>
                <a:gd name="T5" fmla="*/ 228 h 676"/>
                <a:gd name="T6" fmla="*/ 886 w 1072"/>
                <a:gd name="T7" fmla="*/ 452 h 676"/>
                <a:gd name="T8" fmla="*/ 844 w 1072"/>
                <a:gd name="T9" fmla="*/ 456 h 676"/>
                <a:gd name="T10" fmla="*/ 228 w 1072"/>
                <a:gd name="T11" fmla="*/ 456 h 676"/>
                <a:gd name="T12" fmla="*/ 170 w 1072"/>
                <a:gd name="T13" fmla="*/ 456 h 676"/>
                <a:gd name="T14" fmla="*/ 1 w 1072"/>
                <a:gd name="T15" fmla="*/ 676 h 676"/>
                <a:gd name="T16" fmla="*/ 0 w 1072"/>
                <a:gd name="T17" fmla="*/ 676 h 676"/>
                <a:gd name="T18" fmla="*/ 0 w 1072"/>
                <a:gd name="T19" fmla="*/ 228 h 676"/>
                <a:gd name="T20" fmla="*/ 228 w 1072"/>
                <a:gd name="T2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676">
                  <a:moveTo>
                    <a:pt x="228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970" y="0"/>
                    <a:pt x="1072" y="102"/>
                    <a:pt x="1072" y="228"/>
                  </a:cubicBezTo>
                  <a:cubicBezTo>
                    <a:pt x="1072" y="339"/>
                    <a:pt x="992" y="432"/>
                    <a:pt x="886" y="452"/>
                  </a:cubicBezTo>
                  <a:cubicBezTo>
                    <a:pt x="872" y="455"/>
                    <a:pt x="858" y="456"/>
                    <a:pt x="844" y="456"/>
                  </a:cubicBezTo>
                  <a:cubicBezTo>
                    <a:pt x="228" y="456"/>
                    <a:pt x="228" y="456"/>
                    <a:pt x="228" y="456"/>
                  </a:cubicBezTo>
                  <a:cubicBezTo>
                    <a:pt x="170" y="456"/>
                    <a:pt x="170" y="456"/>
                    <a:pt x="170" y="456"/>
                  </a:cubicBezTo>
                  <a:cubicBezTo>
                    <a:pt x="51" y="456"/>
                    <a:pt x="1" y="570"/>
                    <a:pt x="1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83"/>
            <p:cNvSpPr>
              <a:spLocks/>
            </p:cNvSpPr>
            <p:nvPr/>
          </p:nvSpPr>
          <p:spPr bwMode="auto">
            <a:xfrm>
              <a:off x="1312863" y="1004888"/>
              <a:ext cx="815975" cy="514350"/>
            </a:xfrm>
            <a:custGeom>
              <a:avLst/>
              <a:gdLst>
                <a:gd name="T0" fmla="*/ 702 w 892"/>
                <a:gd name="T1" fmla="*/ 0 h 562"/>
                <a:gd name="T2" fmla="*/ 190 w 892"/>
                <a:gd name="T3" fmla="*/ 0 h 562"/>
                <a:gd name="T4" fmla="*/ 0 w 892"/>
                <a:gd name="T5" fmla="*/ 189 h 562"/>
                <a:gd name="T6" fmla="*/ 155 w 892"/>
                <a:gd name="T7" fmla="*/ 375 h 562"/>
                <a:gd name="T8" fmla="*/ 190 w 892"/>
                <a:gd name="T9" fmla="*/ 379 h 562"/>
                <a:gd name="T10" fmla="*/ 702 w 892"/>
                <a:gd name="T11" fmla="*/ 379 h 562"/>
                <a:gd name="T12" fmla="*/ 751 w 892"/>
                <a:gd name="T13" fmla="*/ 379 h 562"/>
                <a:gd name="T14" fmla="*/ 891 w 892"/>
                <a:gd name="T15" fmla="*/ 562 h 562"/>
                <a:gd name="T16" fmla="*/ 892 w 892"/>
                <a:gd name="T17" fmla="*/ 562 h 562"/>
                <a:gd name="T18" fmla="*/ 892 w 892"/>
                <a:gd name="T19" fmla="*/ 189 h 562"/>
                <a:gd name="T20" fmla="*/ 702 w 892"/>
                <a:gd name="T21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2" h="562">
                  <a:moveTo>
                    <a:pt x="702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89"/>
                  </a:cubicBezTo>
                  <a:cubicBezTo>
                    <a:pt x="0" y="282"/>
                    <a:pt x="67" y="359"/>
                    <a:pt x="155" y="375"/>
                  </a:cubicBezTo>
                  <a:cubicBezTo>
                    <a:pt x="166" y="377"/>
                    <a:pt x="178" y="379"/>
                    <a:pt x="190" y="379"/>
                  </a:cubicBezTo>
                  <a:cubicBezTo>
                    <a:pt x="702" y="379"/>
                    <a:pt x="702" y="379"/>
                    <a:pt x="702" y="379"/>
                  </a:cubicBezTo>
                  <a:cubicBezTo>
                    <a:pt x="751" y="379"/>
                    <a:pt x="751" y="379"/>
                    <a:pt x="751" y="379"/>
                  </a:cubicBezTo>
                  <a:cubicBezTo>
                    <a:pt x="849" y="379"/>
                    <a:pt x="891" y="474"/>
                    <a:pt x="891" y="562"/>
                  </a:cubicBezTo>
                  <a:cubicBezTo>
                    <a:pt x="892" y="562"/>
                    <a:pt x="892" y="562"/>
                    <a:pt x="892" y="562"/>
                  </a:cubicBezTo>
                  <a:cubicBezTo>
                    <a:pt x="892" y="189"/>
                    <a:pt x="892" y="189"/>
                    <a:pt x="892" y="189"/>
                  </a:cubicBezTo>
                  <a:cubicBezTo>
                    <a:pt x="892" y="85"/>
                    <a:pt x="807" y="0"/>
                    <a:pt x="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84"/>
            <p:cNvSpPr>
              <a:spLocks/>
            </p:cNvSpPr>
            <p:nvPr/>
          </p:nvSpPr>
          <p:spPr bwMode="auto">
            <a:xfrm>
              <a:off x="468313" y="1420813"/>
              <a:ext cx="1660525" cy="1044575"/>
            </a:xfrm>
            <a:custGeom>
              <a:avLst/>
              <a:gdLst>
                <a:gd name="T0" fmla="*/ 1430 w 1816"/>
                <a:gd name="T1" fmla="*/ 0 h 1144"/>
                <a:gd name="T2" fmla="*/ 386 w 1816"/>
                <a:gd name="T3" fmla="*/ 0 h 1144"/>
                <a:gd name="T4" fmla="*/ 0 w 1816"/>
                <a:gd name="T5" fmla="*/ 386 h 1144"/>
                <a:gd name="T6" fmla="*/ 315 w 1816"/>
                <a:gd name="T7" fmla="*/ 765 h 1144"/>
                <a:gd name="T8" fmla="*/ 386 w 1816"/>
                <a:gd name="T9" fmla="*/ 772 h 1144"/>
                <a:gd name="T10" fmla="*/ 1430 w 1816"/>
                <a:gd name="T11" fmla="*/ 772 h 1144"/>
                <a:gd name="T12" fmla="*/ 1528 w 1816"/>
                <a:gd name="T13" fmla="*/ 772 h 1144"/>
                <a:gd name="T14" fmla="*/ 1814 w 1816"/>
                <a:gd name="T15" fmla="*/ 1144 h 1144"/>
                <a:gd name="T16" fmla="*/ 1816 w 1816"/>
                <a:gd name="T17" fmla="*/ 1144 h 1144"/>
                <a:gd name="T18" fmla="*/ 1816 w 1816"/>
                <a:gd name="T19" fmla="*/ 386 h 1144"/>
                <a:gd name="T20" fmla="*/ 1430 w 1816"/>
                <a:gd name="T2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6" h="1144">
                  <a:moveTo>
                    <a:pt x="1430" y="0"/>
                  </a:moveTo>
                  <a:cubicBezTo>
                    <a:pt x="386" y="0"/>
                    <a:pt x="386" y="0"/>
                    <a:pt x="386" y="0"/>
                  </a:cubicBezTo>
                  <a:cubicBezTo>
                    <a:pt x="173" y="0"/>
                    <a:pt x="0" y="173"/>
                    <a:pt x="0" y="386"/>
                  </a:cubicBezTo>
                  <a:cubicBezTo>
                    <a:pt x="0" y="575"/>
                    <a:pt x="136" y="732"/>
                    <a:pt x="315" y="765"/>
                  </a:cubicBezTo>
                  <a:cubicBezTo>
                    <a:pt x="338" y="769"/>
                    <a:pt x="362" y="772"/>
                    <a:pt x="386" y="772"/>
                  </a:cubicBezTo>
                  <a:cubicBezTo>
                    <a:pt x="1430" y="772"/>
                    <a:pt x="1430" y="772"/>
                    <a:pt x="1430" y="772"/>
                  </a:cubicBezTo>
                  <a:cubicBezTo>
                    <a:pt x="1528" y="772"/>
                    <a:pt x="1528" y="772"/>
                    <a:pt x="1528" y="772"/>
                  </a:cubicBezTo>
                  <a:cubicBezTo>
                    <a:pt x="1729" y="772"/>
                    <a:pt x="1814" y="966"/>
                    <a:pt x="1814" y="1144"/>
                  </a:cubicBezTo>
                  <a:cubicBezTo>
                    <a:pt x="1816" y="1144"/>
                    <a:pt x="1816" y="1144"/>
                    <a:pt x="1816" y="1144"/>
                  </a:cubicBezTo>
                  <a:cubicBezTo>
                    <a:pt x="1816" y="386"/>
                    <a:pt x="1816" y="386"/>
                    <a:pt x="1816" y="386"/>
                  </a:cubicBezTo>
                  <a:cubicBezTo>
                    <a:pt x="1816" y="173"/>
                    <a:pt x="1643" y="0"/>
                    <a:pt x="1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85"/>
            <p:cNvSpPr>
              <a:spLocks/>
            </p:cNvSpPr>
            <p:nvPr/>
          </p:nvSpPr>
          <p:spPr bwMode="auto">
            <a:xfrm>
              <a:off x="2132013" y="2662238"/>
              <a:ext cx="1187450" cy="1546225"/>
            </a:xfrm>
            <a:custGeom>
              <a:avLst/>
              <a:gdLst>
                <a:gd name="T0" fmla="*/ 1298 w 1298"/>
                <a:gd name="T1" fmla="*/ 1474 h 1692"/>
                <a:gd name="T2" fmla="*/ 1076 w 1298"/>
                <a:gd name="T3" fmla="*/ 1247 h 1692"/>
                <a:gd name="T4" fmla="*/ 1202 w 1298"/>
                <a:gd name="T5" fmla="*/ 1139 h 1692"/>
                <a:gd name="T6" fmla="*/ 1020 w 1298"/>
                <a:gd name="T7" fmla="*/ 1010 h 1692"/>
                <a:gd name="T8" fmla="*/ 1171 w 1298"/>
                <a:gd name="T9" fmla="*/ 675 h 1692"/>
                <a:gd name="T10" fmla="*/ 1178 w 1298"/>
                <a:gd name="T11" fmla="*/ 598 h 1692"/>
                <a:gd name="T12" fmla="*/ 1178 w 1298"/>
                <a:gd name="T13" fmla="*/ 598 h 1692"/>
                <a:gd name="T14" fmla="*/ 1180 w 1298"/>
                <a:gd name="T15" fmla="*/ 566 h 1692"/>
                <a:gd name="T16" fmla="*/ 1176 w 1298"/>
                <a:gd name="T17" fmla="*/ 522 h 1692"/>
                <a:gd name="T18" fmla="*/ 1130 w 1298"/>
                <a:gd name="T19" fmla="*/ 330 h 1692"/>
                <a:gd name="T20" fmla="*/ 1015 w 1298"/>
                <a:gd name="T21" fmla="*/ 153 h 1692"/>
                <a:gd name="T22" fmla="*/ 687 w 1298"/>
                <a:gd name="T23" fmla="*/ 1 h 1692"/>
                <a:gd name="T24" fmla="*/ 650 w 1298"/>
                <a:gd name="T25" fmla="*/ 0 h 1692"/>
                <a:gd name="T26" fmla="*/ 285 w 1298"/>
                <a:gd name="T27" fmla="*/ 153 h 1692"/>
                <a:gd name="T28" fmla="*/ 170 w 1298"/>
                <a:gd name="T29" fmla="*/ 330 h 1692"/>
                <a:gd name="T30" fmla="*/ 167 w 1298"/>
                <a:gd name="T31" fmla="*/ 337 h 1692"/>
                <a:gd name="T32" fmla="*/ 122 w 1298"/>
                <a:gd name="T33" fmla="*/ 558 h 1692"/>
                <a:gd name="T34" fmla="*/ 280 w 1298"/>
                <a:gd name="T35" fmla="*/ 1010 h 1692"/>
                <a:gd name="T36" fmla="*/ 97 w 1298"/>
                <a:gd name="T37" fmla="*/ 1139 h 1692"/>
                <a:gd name="T38" fmla="*/ 224 w 1298"/>
                <a:gd name="T39" fmla="*/ 1247 h 1692"/>
                <a:gd name="T40" fmla="*/ 0 w 1298"/>
                <a:gd name="T41" fmla="*/ 1477 h 1692"/>
                <a:gd name="T42" fmla="*/ 293 w 1298"/>
                <a:gd name="T43" fmla="*/ 1633 h 1692"/>
                <a:gd name="T44" fmla="*/ 325 w 1298"/>
                <a:gd name="T45" fmla="*/ 1549 h 1692"/>
                <a:gd name="T46" fmla="*/ 299 w 1298"/>
                <a:gd name="T47" fmla="*/ 1635 h 1692"/>
                <a:gd name="T48" fmla="*/ 577 w 1298"/>
                <a:gd name="T49" fmla="*/ 1690 h 1692"/>
                <a:gd name="T50" fmla="*/ 596 w 1298"/>
                <a:gd name="T51" fmla="*/ 1691 h 1692"/>
                <a:gd name="T52" fmla="*/ 642 w 1298"/>
                <a:gd name="T53" fmla="*/ 1692 h 1692"/>
                <a:gd name="T54" fmla="*/ 658 w 1298"/>
                <a:gd name="T55" fmla="*/ 1692 h 1692"/>
                <a:gd name="T56" fmla="*/ 658 w 1298"/>
                <a:gd name="T57" fmla="*/ 1692 h 1692"/>
                <a:gd name="T58" fmla="*/ 697 w 1298"/>
                <a:gd name="T59" fmla="*/ 1691 h 1692"/>
                <a:gd name="T60" fmla="*/ 722 w 1298"/>
                <a:gd name="T61" fmla="*/ 1690 h 1692"/>
                <a:gd name="T62" fmla="*/ 723 w 1298"/>
                <a:gd name="T63" fmla="*/ 1690 h 1692"/>
                <a:gd name="T64" fmla="*/ 1003 w 1298"/>
                <a:gd name="T65" fmla="*/ 1632 h 1692"/>
                <a:gd name="T66" fmla="*/ 985 w 1298"/>
                <a:gd name="T67" fmla="*/ 1543 h 1692"/>
                <a:gd name="T68" fmla="*/ 1010 w 1298"/>
                <a:gd name="T69" fmla="*/ 1630 h 1692"/>
                <a:gd name="T70" fmla="*/ 1298 w 1298"/>
                <a:gd name="T71" fmla="*/ 1474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8" h="1692">
                  <a:moveTo>
                    <a:pt x="1298" y="1474"/>
                  </a:moveTo>
                  <a:cubicBezTo>
                    <a:pt x="1234" y="1342"/>
                    <a:pt x="1150" y="1279"/>
                    <a:pt x="1076" y="1247"/>
                  </a:cubicBezTo>
                  <a:cubicBezTo>
                    <a:pt x="1152" y="1189"/>
                    <a:pt x="1202" y="1139"/>
                    <a:pt x="1202" y="1139"/>
                  </a:cubicBezTo>
                  <a:cubicBezTo>
                    <a:pt x="1202" y="1139"/>
                    <a:pt x="892" y="1147"/>
                    <a:pt x="1020" y="1010"/>
                  </a:cubicBezTo>
                  <a:cubicBezTo>
                    <a:pt x="1107" y="906"/>
                    <a:pt x="1154" y="788"/>
                    <a:pt x="1171" y="675"/>
                  </a:cubicBezTo>
                  <a:cubicBezTo>
                    <a:pt x="1174" y="649"/>
                    <a:pt x="1177" y="624"/>
                    <a:pt x="1178" y="598"/>
                  </a:cubicBezTo>
                  <a:cubicBezTo>
                    <a:pt x="1178" y="598"/>
                    <a:pt x="1178" y="598"/>
                    <a:pt x="1178" y="598"/>
                  </a:cubicBezTo>
                  <a:cubicBezTo>
                    <a:pt x="1179" y="588"/>
                    <a:pt x="1180" y="577"/>
                    <a:pt x="1180" y="566"/>
                  </a:cubicBezTo>
                  <a:cubicBezTo>
                    <a:pt x="1180" y="550"/>
                    <a:pt x="1178" y="535"/>
                    <a:pt x="1176" y="522"/>
                  </a:cubicBezTo>
                  <a:cubicBezTo>
                    <a:pt x="1171" y="450"/>
                    <a:pt x="1154" y="384"/>
                    <a:pt x="1130" y="330"/>
                  </a:cubicBezTo>
                  <a:cubicBezTo>
                    <a:pt x="1104" y="263"/>
                    <a:pt x="1065" y="203"/>
                    <a:pt x="1015" y="153"/>
                  </a:cubicBezTo>
                  <a:cubicBezTo>
                    <a:pt x="930" y="67"/>
                    <a:pt x="815" y="11"/>
                    <a:pt x="687" y="1"/>
                  </a:cubicBezTo>
                  <a:cubicBezTo>
                    <a:pt x="675" y="1"/>
                    <a:pt x="662" y="0"/>
                    <a:pt x="650" y="0"/>
                  </a:cubicBezTo>
                  <a:cubicBezTo>
                    <a:pt x="507" y="0"/>
                    <a:pt x="378" y="58"/>
                    <a:pt x="285" y="153"/>
                  </a:cubicBezTo>
                  <a:cubicBezTo>
                    <a:pt x="235" y="203"/>
                    <a:pt x="196" y="263"/>
                    <a:pt x="170" y="330"/>
                  </a:cubicBezTo>
                  <a:cubicBezTo>
                    <a:pt x="169" y="332"/>
                    <a:pt x="168" y="334"/>
                    <a:pt x="167" y="337"/>
                  </a:cubicBezTo>
                  <a:cubicBezTo>
                    <a:pt x="137" y="405"/>
                    <a:pt x="119" y="479"/>
                    <a:pt x="122" y="558"/>
                  </a:cubicBezTo>
                  <a:cubicBezTo>
                    <a:pt x="118" y="704"/>
                    <a:pt x="161" y="870"/>
                    <a:pt x="280" y="1010"/>
                  </a:cubicBezTo>
                  <a:cubicBezTo>
                    <a:pt x="407" y="1147"/>
                    <a:pt x="97" y="1139"/>
                    <a:pt x="97" y="1139"/>
                  </a:cubicBezTo>
                  <a:cubicBezTo>
                    <a:pt x="97" y="1139"/>
                    <a:pt x="148" y="1189"/>
                    <a:pt x="224" y="1247"/>
                  </a:cubicBezTo>
                  <a:cubicBezTo>
                    <a:pt x="149" y="1280"/>
                    <a:pt x="64" y="1343"/>
                    <a:pt x="0" y="1477"/>
                  </a:cubicBezTo>
                  <a:cubicBezTo>
                    <a:pt x="88" y="1543"/>
                    <a:pt x="187" y="1596"/>
                    <a:pt x="293" y="1633"/>
                  </a:cubicBezTo>
                  <a:cubicBezTo>
                    <a:pt x="325" y="1549"/>
                    <a:pt x="325" y="1549"/>
                    <a:pt x="325" y="1549"/>
                  </a:cubicBezTo>
                  <a:cubicBezTo>
                    <a:pt x="324" y="1552"/>
                    <a:pt x="317" y="1591"/>
                    <a:pt x="299" y="1635"/>
                  </a:cubicBezTo>
                  <a:cubicBezTo>
                    <a:pt x="387" y="1665"/>
                    <a:pt x="481" y="1684"/>
                    <a:pt x="577" y="1690"/>
                  </a:cubicBezTo>
                  <a:cubicBezTo>
                    <a:pt x="584" y="1691"/>
                    <a:pt x="590" y="1691"/>
                    <a:pt x="596" y="1691"/>
                  </a:cubicBezTo>
                  <a:cubicBezTo>
                    <a:pt x="611" y="1692"/>
                    <a:pt x="626" y="1692"/>
                    <a:pt x="642" y="1692"/>
                  </a:cubicBezTo>
                  <a:cubicBezTo>
                    <a:pt x="658" y="1692"/>
                    <a:pt x="658" y="1692"/>
                    <a:pt x="658" y="1692"/>
                  </a:cubicBezTo>
                  <a:cubicBezTo>
                    <a:pt x="658" y="1692"/>
                    <a:pt x="658" y="1692"/>
                    <a:pt x="658" y="1692"/>
                  </a:cubicBezTo>
                  <a:cubicBezTo>
                    <a:pt x="671" y="1692"/>
                    <a:pt x="684" y="1692"/>
                    <a:pt x="697" y="1691"/>
                  </a:cubicBezTo>
                  <a:cubicBezTo>
                    <a:pt x="706" y="1691"/>
                    <a:pt x="714" y="1690"/>
                    <a:pt x="722" y="1690"/>
                  </a:cubicBezTo>
                  <a:cubicBezTo>
                    <a:pt x="723" y="1690"/>
                    <a:pt x="723" y="1690"/>
                    <a:pt x="723" y="1690"/>
                  </a:cubicBezTo>
                  <a:cubicBezTo>
                    <a:pt x="820" y="1683"/>
                    <a:pt x="914" y="1663"/>
                    <a:pt x="1003" y="1632"/>
                  </a:cubicBezTo>
                  <a:cubicBezTo>
                    <a:pt x="989" y="1585"/>
                    <a:pt x="985" y="1543"/>
                    <a:pt x="985" y="1543"/>
                  </a:cubicBezTo>
                  <a:cubicBezTo>
                    <a:pt x="1010" y="1630"/>
                    <a:pt x="1010" y="1630"/>
                    <a:pt x="1010" y="1630"/>
                  </a:cubicBezTo>
                  <a:cubicBezTo>
                    <a:pt x="1114" y="1593"/>
                    <a:pt x="1211" y="1540"/>
                    <a:pt x="1298" y="14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86"/>
            <p:cNvSpPr>
              <a:spLocks/>
            </p:cNvSpPr>
            <p:nvPr/>
          </p:nvSpPr>
          <p:spPr bwMode="auto">
            <a:xfrm>
              <a:off x="819151" y="2530476"/>
              <a:ext cx="1187450" cy="1698625"/>
            </a:xfrm>
            <a:custGeom>
              <a:avLst/>
              <a:gdLst>
                <a:gd name="T0" fmla="*/ 918 w 1299"/>
                <a:gd name="T1" fmla="*/ 1370 h 1857"/>
                <a:gd name="T2" fmla="*/ 871 w 1299"/>
                <a:gd name="T3" fmla="*/ 1341 h 1857"/>
                <a:gd name="T4" fmla="*/ 860 w 1299"/>
                <a:gd name="T5" fmla="*/ 1333 h 1857"/>
                <a:gd name="T6" fmla="*/ 812 w 1299"/>
                <a:gd name="T7" fmla="*/ 1351 h 1857"/>
                <a:gd name="T8" fmla="*/ 812 w 1299"/>
                <a:gd name="T9" fmla="*/ 1351 h 1857"/>
                <a:gd name="T10" fmla="*/ 812 w 1299"/>
                <a:gd name="T11" fmla="*/ 1238 h 1857"/>
                <a:gd name="T12" fmla="*/ 1125 w 1299"/>
                <a:gd name="T13" fmla="*/ 833 h 1857"/>
                <a:gd name="T14" fmla="*/ 1137 w 1299"/>
                <a:gd name="T15" fmla="*/ 835 h 1857"/>
                <a:gd name="T16" fmla="*/ 1207 w 1299"/>
                <a:gd name="T17" fmla="*/ 694 h 1857"/>
                <a:gd name="T18" fmla="*/ 1155 w 1299"/>
                <a:gd name="T19" fmla="*/ 558 h 1857"/>
                <a:gd name="T20" fmla="*/ 649 w 1299"/>
                <a:gd name="T21" fmla="*/ 0 h 1857"/>
                <a:gd name="T22" fmla="*/ 505 w 1299"/>
                <a:gd name="T23" fmla="*/ 21 h 1857"/>
                <a:gd name="T24" fmla="*/ 336 w 1299"/>
                <a:gd name="T25" fmla="*/ 134 h 1857"/>
                <a:gd name="T26" fmla="*/ 271 w 1299"/>
                <a:gd name="T27" fmla="*/ 178 h 1857"/>
                <a:gd name="T28" fmla="*/ 270 w 1299"/>
                <a:gd name="T29" fmla="*/ 179 h 1857"/>
                <a:gd name="T30" fmla="*/ 251 w 1299"/>
                <a:gd name="T31" fmla="*/ 203 h 1857"/>
                <a:gd name="T32" fmla="*/ 251 w 1299"/>
                <a:gd name="T33" fmla="*/ 204 h 1857"/>
                <a:gd name="T34" fmla="*/ 162 w 1299"/>
                <a:gd name="T35" fmla="*/ 398 h 1857"/>
                <a:gd name="T36" fmla="*/ 162 w 1299"/>
                <a:gd name="T37" fmla="*/ 398 h 1857"/>
                <a:gd name="T38" fmla="*/ 141 w 1299"/>
                <a:gd name="T39" fmla="*/ 573 h 1857"/>
                <a:gd name="T40" fmla="*/ 106 w 1299"/>
                <a:gd name="T41" fmla="*/ 694 h 1857"/>
                <a:gd name="T42" fmla="*/ 176 w 1299"/>
                <a:gd name="T43" fmla="*/ 835 h 1857"/>
                <a:gd name="T44" fmla="*/ 188 w 1299"/>
                <a:gd name="T45" fmla="*/ 833 h 1857"/>
                <a:gd name="T46" fmla="*/ 494 w 1299"/>
                <a:gd name="T47" fmla="*/ 1235 h 1857"/>
                <a:gd name="T48" fmla="*/ 494 w 1299"/>
                <a:gd name="T49" fmla="*/ 1353 h 1857"/>
                <a:gd name="T50" fmla="*/ 494 w 1299"/>
                <a:gd name="T51" fmla="*/ 1353 h 1857"/>
                <a:gd name="T52" fmla="*/ 440 w 1299"/>
                <a:gd name="T53" fmla="*/ 1333 h 1857"/>
                <a:gd name="T54" fmla="*/ 430 w 1299"/>
                <a:gd name="T55" fmla="*/ 1341 h 1857"/>
                <a:gd name="T56" fmla="*/ 383 w 1299"/>
                <a:gd name="T57" fmla="*/ 1370 h 1857"/>
                <a:gd name="T58" fmla="*/ 0 w 1299"/>
                <a:gd name="T59" fmla="*/ 1642 h 1857"/>
                <a:gd name="T60" fmla="*/ 293 w 1299"/>
                <a:gd name="T61" fmla="*/ 1798 h 1857"/>
                <a:gd name="T62" fmla="*/ 325 w 1299"/>
                <a:gd name="T63" fmla="*/ 1714 h 1857"/>
                <a:gd name="T64" fmla="*/ 299 w 1299"/>
                <a:gd name="T65" fmla="*/ 1800 h 1857"/>
                <a:gd name="T66" fmla="*/ 578 w 1299"/>
                <a:gd name="T67" fmla="*/ 1855 h 1857"/>
                <a:gd name="T68" fmla="*/ 597 w 1299"/>
                <a:gd name="T69" fmla="*/ 1856 h 1857"/>
                <a:gd name="T70" fmla="*/ 642 w 1299"/>
                <a:gd name="T71" fmla="*/ 1857 h 1857"/>
                <a:gd name="T72" fmla="*/ 659 w 1299"/>
                <a:gd name="T73" fmla="*/ 1857 h 1857"/>
                <a:gd name="T74" fmla="*/ 659 w 1299"/>
                <a:gd name="T75" fmla="*/ 1857 h 1857"/>
                <a:gd name="T76" fmla="*/ 698 w 1299"/>
                <a:gd name="T77" fmla="*/ 1856 h 1857"/>
                <a:gd name="T78" fmla="*/ 723 w 1299"/>
                <a:gd name="T79" fmla="*/ 1855 h 1857"/>
                <a:gd name="T80" fmla="*/ 723 w 1299"/>
                <a:gd name="T81" fmla="*/ 1855 h 1857"/>
                <a:gd name="T82" fmla="*/ 1003 w 1299"/>
                <a:gd name="T83" fmla="*/ 1797 h 1857"/>
                <a:gd name="T84" fmla="*/ 986 w 1299"/>
                <a:gd name="T85" fmla="*/ 1708 h 1857"/>
                <a:gd name="T86" fmla="*/ 1010 w 1299"/>
                <a:gd name="T87" fmla="*/ 1795 h 1857"/>
                <a:gd name="T88" fmla="*/ 1299 w 1299"/>
                <a:gd name="T89" fmla="*/ 1639 h 1857"/>
                <a:gd name="T90" fmla="*/ 918 w 1299"/>
                <a:gd name="T91" fmla="*/ 1370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99" h="1857">
                  <a:moveTo>
                    <a:pt x="918" y="1370"/>
                  </a:moveTo>
                  <a:cubicBezTo>
                    <a:pt x="902" y="1364"/>
                    <a:pt x="883" y="1350"/>
                    <a:pt x="871" y="1341"/>
                  </a:cubicBezTo>
                  <a:cubicBezTo>
                    <a:pt x="864" y="1336"/>
                    <a:pt x="860" y="1333"/>
                    <a:pt x="860" y="1333"/>
                  </a:cubicBezTo>
                  <a:cubicBezTo>
                    <a:pt x="812" y="1351"/>
                    <a:pt x="812" y="1351"/>
                    <a:pt x="812" y="1351"/>
                  </a:cubicBezTo>
                  <a:cubicBezTo>
                    <a:pt x="812" y="1351"/>
                    <a:pt x="812" y="1351"/>
                    <a:pt x="812" y="1351"/>
                  </a:cubicBezTo>
                  <a:cubicBezTo>
                    <a:pt x="812" y="1238"/>
                    <a:pt x="812" y="1238"/>
                    <a:pt x="812" y="1238"/>
                  </a:cubicBezTo>
                  <a:cubicBezTo>
                    <a:pt x="968" y="1176"/>
                    <a:pt x="1088" y="1023"/>
                    <a:pt x="1125" y="833"/>
                  </a:cubicBezTo>
                  <a:cubicBezTo>
                    <a:pt x="1129" y="834"/>
                    <a:pt x="1133" y="835"/>
                    <a:pt x="1137" y="835"/>
                  </a:cubicBezTo>
                  <a:cubicBezTo>
                    <a:pt x="1176" y="835"/>
                    <a:pt x="1207" y="772"/>
                    <a:pt x="1207" y="694"/>
                  </a:cubicBezTo>
                  <a:cubicBezTo>
                    <a:pt x="1207" y="629"/>
                    <a:pt x="1185" y="574"/>
                    <a:pt x="1155" y="558"/>
                  </a:cubicBezTo>
                  <a:cubicBezTo>
                    <a:pt x="1147" y="215"/>
                    <a:pt x="925" y="0"/>
                    <a:pt x="649" y="0"/>
                  </a:cubicBezTo>
                  <a:cubicBezTo>
                    <a:pt x="599" y="0"/>
                    <a:pt x="551" y="7"/>
                    <a:pt x="505" y="21"/>
                  </a:cubicBezTo>
                  <a:cubicBezTo>
                    <a:pt x="333" y="81"/>
                    <a:pt x="336" y="134"/>
                    <a:pt x="336" y="134"/>
                  </a:cubicBezTo>
                  <a:cubicBezTo>
                    <a:pt x="313" y="138"/>
                    <a:pt x="291" y="155"/>
                    <a:pt x="271" y="178"/>
                  </a:cubicBezTo>
                  <a:cubicBezTo>
                    <a:pt x="270" y="178"/>
                    <a:pt x="270" y="179"/>
                    <a:pt x="270" y="179"/>
                  </a:cubicBezTo>
                  <a:cubicBezTo>
                    <a:pt x="264" y="187"/>
                    <a:pt x="257" y="195"/>
                    <a:pt x="251" y="203"/>
                  </a:cubicBezTo>
                  <a:cubicBezTo>
                    <a:pt x="251" y="203"/>
                    <a:pt x="251" y="204"/>
                    <a:pt x="251" y="204"/>
                  </a:cubicBezTo>
                  <a:cubicBezTo>
                    <a:pt x="212" y="259"/>
                    <a:pt x="181" y="324"/>
                    <a:pt x="162" y="398"/>
                  </a:cubicBezTo>
                  <a:cubicBezTo>
                    <a:pt x="162" y="398"/>
                    <a:pt x="162" y="398"/>
                    <a:pt x="162" y="398"/>
                  </a:cubicBezTo>
                  <a:cubicBezTo>
                    <a:pt x="148" y="452"/>
                    <a:pt x="141" y="510"/>
                    <a:pt x="141" y="573"/>
                  </a:cubicBezTo>
                  <a:cubicBezTo>
                    <a:pt x="120" y="597"/>
                    <a:pt x="106" y="642"/>
                    <a:pt x="106" y="694"/>
                  </a:cubicBezTo>
                  <a:cubicBezTo>
                    <a:pt x="106" y="772"/>
                    <a:pt x="137" y="835"/>
                    <a:pt x="176" y="835"/>
                  </a:cubicBezTo>
                  <a:cubicBezTo>
                    <a:pt x="180" y="835"/>
                    <a:pt x="184" y="834"/>
                    <a:pt x="188" y="833"/>
                  </a:cubicBezTo>
                  <a:cubicBezTo>
                    <a:pt x="224" y="1020"/>
                    <a:pt x="341" y="1172"/>
                    <a:pt x="494" y="1235"/>
                  </a:cubicBezTo>
                  <a:cubicBezTo>
                    <a:pt x="494" y="1353"/>
                    <a:pt x="494" y="1353"/>
                    <a:pt x="494" y="1353"/>
                  </a:cubicBezTo>
                  <a:cubicBezTo>
                    <a:pt x="494" y="1353"/>
                    <a:pt x="494" y="1353"/>
                    <a:pt x="494" y="1353"/>
                  </a:cubicBezTo>
                  <a:cubicBezTo>
                    <a:pt x="440" y="1333"/>
                    <a:pt x="440" y="1333"/>
                    <a:pt x="440" y="1333"/>
                  </a:cubicBezTo>
                  <a:cubicBezTo>
                    <a:pt x="440" y="1333"/>
                    <a:pt x="436" y="1336"/>
                    <a:pt x="430" y="1341"/>
                  </a:cubicBezTo>
                  <a:cubicBezTo>
                    <a:pt x="418" y="1350"/>
                    <a:pt x="398" y="1364"/>
                    <a:pt x="383" y="1370"/>
                  </a:cubicBezTo>
                  <a:cubicBezTo>
                    <a:pt x="322" y="1387"/>
                    <a:pt x="123" y="1385"/>
                    <a:pt x="0" y="1642"/>
                  </a:cubicBezTo>
                  <a:cubicBezTo>
                    <a:pt x="89" y="1708"/>
                    <a:pt x="187" y="1761"/>
                    <a:pt x="293" y="1798"/>
                  </a:cubicBezTo>
                  <a:cubicBezTo>
                    <a:pt x="325" y="1714"/>
                    <a:pt x="325" y="1714"/>
                    <a:pt x="325" y="1714"/>
                  </a:cubicBezTo>
                  <a:cubicBezTo>
                    <a:pt x="325" y="1717"/>
                    <a:pt x="317" y="1756"/>
                    <a:pt x="299" y="1800"/>
                  </a:cubicBezTo>
                  <a:cubicBezTo>
                    <a:pt x="388" y="1830"/>
                    <a:pt x="481" y="1849"/>
                    <a:pt x="578" y="1855"/>
                  </a:cubicBezTo>
                  <a:cubicBezTo>
                    <a:pt x="584" y="1855"/>
                    <a:pt x="590" y="1856"/>
                    <a:pt x="597" y="1856"/>
                  </a:cubicBezTo>
                  <a:cubicBezTo>
                    <a:pt x="612" y="1857"/>
                    <a:pt x="627" y="1857"/>
                    <a:pt x="642" y="1857"/>
                  </a:cubicBezTo>
                  <a:cubicBezTo>
                    <a:pt x="659" y="1857"/>
                    <a:pt x="659" y="1857"/>
                    <a:pt x="659" y="1857"/>
                  </a:cubicBezTo>
                  <a:cubicBezTo>
                    <a:pt x="659" y="1857"/>
                    <a:pt x="659" y="1857"/>
                    <a:pt x="659" y="1857"/>
                  </a:cubicBezTo>
                  <a:cubicBezTo>
                    <a:pt x="672" y="1857"/>
                    <a:pt x="685" y="1857"/>
                    <a:pt x="698" y="1856"/>
                  </a:cubicBezTo>
                  <a:cubicBezTo>
                    <a:pt x="706" y="1856"/>
                    <a:pt x="715" y="1855"/>
                    <a:pt x="723" y="1855"/>
                  </a:cubicBezTo>
                  <a:cubicBezTo>
                    <a:pt x="723" y="1855"/>
                    <a:pt x="723" y="1855"/>
                    <a:pt x="723" y="1855"/>
                  </a:cubicBezTo>
                  <a:cubicBezTo>
                    <a:pt x="821" y="1848"/>
                    <a:pt x="915" y="1828"/>
                    <a:pt x="1003" y="1797"/>
                  </a:cubicBezTo>
                  <a:cubicBezTo>
                    <a:pt x="989" y="1749"/>
                    <a:pt x="986" y="1708"/>
                    <a:pt x="986" y="1708"/>
                  </a:cubicBezTo>
                  <a:cubicBezTo>
                    <a:pt x="1010" y="1795"/>
                    <a:pt x="1010" y="1795"/>
                    <a:pt x="1010" y="1795"/>
                  </a:cubicBezTo>
                  <a:cubicBezTo>
                    <a:pt x="1115" y="1757"/>
                    <a:pt x="1212" y="1704"/>
                    <a:pt x="1299" y="1639"/>
                  </a:cubicBezTo>
                  <a:cubicBezTo>
                    <a:pt x="1176" y="1385"/>
                    <a:pt x="978" y="1387"/>
                    <a:pt x="918" y="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4049713" y="2727326"/>
            <a:ext cx="376238" cy="1524000"/>
            <a:chOff x="4049713" y="2727326"/>
            <a:chExt cx="376238" cy="1524000"/>
          </a:xfrm>
        </p:grpSpPr>
        <p:sp>
          <p:nvSpPr>
            <p:cNvPr id="565" name="Freeform 87"/>
            <p:cNvSpPr>
              <a:spLocks/>
            </p:cNvSpPr>
            <p:nvPr/>
          </p:nvSpPr>
          <p:spPr bwMode="auto">
            <a:xfrm>
              <a:off x="4049713" y="2727326"/>
              <a:ext cx="376238" cy="374650"/>
            </a:xfrm>
            <a:custGeom>
              <a:avLst/>
              <a:gdLst>
                <a:gd name="T0" fmla="*/ 201 w 411"/>
                <a:gd name="T1" fmla="*/ 3 h 410"/>
                <a:gd name="T2" fmla="*/ 408 w 411"/>
                <a:gd name="T3" fmla="*/ 201 h 410"/>
                <a:gd name="T4" fmla="*/ 210 w 411"/>
                <a:gd name="T5" fmla="*/ 408 h 410"/>
                <a:gd name="T6" fmla="*/ 3 w 411"/>
                <a:gd name="T7" fmla="*/ 210 h 410"/>
                <a:gd name="T8" fmla="*/ 201 w 411"/>
                <a:gd name="T9" fmla="*/ 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0">
                  <a:moveTo>
                    <a:pt x="201" y="3"/>
                  </a:moveTo>
                  <a:cubicBezTo>
                    <a:pt x="313" y="0"/>
                    <a:pt x="406" y="89"/>
                    <a:pt x="408" y="201"/>
                  </a:cubicBezTo>
                  <a:cubicBezTo>
                    <a:pt x="411" y="313"/>
                    <a:pt x="322" y="405"/>
                    <a:pt x="210" y="408"/>
                  </a:cubicBezTo>
                  <a:cubicBezTo>
                    <a:pt x="98" y="410"/>
                    <a:pt x="5" y="322"/>
                    <a:pt x="3" y="210"/>
                  </a:cubicBezTo>
                  <a:cubicBezTo>
                    <a:pt x="0" y="98"/>
                    <a:pt x="89" y="5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88"/>
            <p:cNvSpPr>
              <a:spLocks/>
            </p:cNvSpPr>
            <p:nvPr/>
          </p:nvSpPr>
          <p:spPr bwMode="auto">
            <a:xfrm>
              <a:off x="4205288" y="2794001"/>
              <a:ext cx="120650" cy="239713"/>
            </a:xfrm>
            <a:custGeom>
              <a:avLst/>
              <a:gdLst>
                <a:gd name="T0" fmla="*/ 2 w 132"/>
                <a:gd name="T1" fmla="*/ 56 h 261"/>
                <a:gd name="T2" fmla="*/ 0 w 132"/>
                <a:gd name="T3" fmla="*/ 0 h 261"/>
                <a:gd name="T4" fmla="*/ 124 w 132"/>
                <a:gd name="T5" fmla="*/ 100 h 261"/>
                <a:gd name="T6" fmla="*/ 131 w 132"/>
                <a:gd name="T7" fmla="*/ 115 h 261"/>
                <a:gd name="T8" fmla="*/ 132 w 132"/>
                <a:gd name="T9" fmla="*/ 140 h 261"/>
                <a:gd name="T10" fmla="*/ 125 w 132"/>
                <a:gd name="T11" fmla="*/ 155 h 261"/>
                <a:gd name="T12" fmla="*/ 6 w 132"/>
                <a:gd name="T13" fmla="*/ 261 h 261"/>
                <a:gd name="T14" fmla="*/ 5 w 132"/>
                <a:gd name="T15" fmla="*/ 204 h 261"/>
                <a:gd name="T16" fmla="*/ 82 w 132"/>
                <a:gd name="T17" fmla="*/ 129 h 261"/>
                <a:gd name="T18" fmla="*/ 82 w 132"/>
                <a:gd name="T19" fmla="*/ 128 h 261"/>
                <a:gd name="T20" fmla="*/ 2 w 132"/>
                <a:gd name="T21" fmla="*/ 5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261">
                  <a:moveTo>
                    <a:pt x="2" y="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8" y="104"/>
                    <a:pt x="131" y="110"/>
                    <a:pt x="131" y="115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32" y="146"/>
                    <a:pt x="129" y="151"/>
                    <a:pt x="125" y="155"/>
                  </a:cubicBezTo>
                  <a:cubicBezTo>
                    <a:pt x="6" y="261"/>
                    <a:pt x="6" y="261"/>
                    <a:pt x="6" y="261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82" y="128"/>
                    <a:pt x="82" y="128"/>
                    <a:pt x="82" y="128"/>
                  </a:cubicBezTo>
                  <a:lnTo>
                    <a:pt x="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89"/>
            <p:cNvSpPr>
              <a:spLocks/>
            </p:cNvSpPr>
            <p:nvPr/>
          </p:nvSpPr>
          <p:spPr bwMode="auto">
            <a:xfrm>
              <a:off x="4049713" y="3313113"/>
              <a:ext cx="376238" cy="376238"/>
            </a:xfrm>
            <a:custGeom>
              <a:avLst/>
              <a:gdLst>
                <a:gd name="T0" fmla="*/ 201 w 411"/>
                <a:gd name="T1" fmla="*/ 3 h 411"/>
                <a:gd name="T2" fmla="*/ 408 w 411"/>
                <a:gd name="T3" fmla="*/ 201 h 411"/>
                <a:gd name="T4" fmla="*/ 210 w 411"/>
                <a:gd name="T5" fmla="*/ 408 h 411"/>
                <a:gd name="T6" fmla="*/ 3 w 411"/>
                <a:gd name="T7" fmla="*/ 210 h 411"/>
                <a:gd name="T8" fmla="*/ 201 w 411"/>
                <a:gd name="T9" fmla="*/ 3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201" y="3"/>
                  </a:moveTo>
                  <a:cubicBezTo>
                    <a:pt x="313" y="0"/>
                    <a:pt x="406" y="89"/>
                    <a:pt x="408" y="201"/>
                  </a:cubicBezTo>
                  <a:cubicBezTo>
                    <a:pt x="411" y="313"/>
                    <a:pt x="322" y="406"/>
                    <a:pt x="210" y="408"/>
                  </a:cubicBezTo>
                  <a:cubicBezTo>
                    <a:pt x="98" y="411"/>
                    <a:pt x="5" y="322"/>
                    <a:pt x="3" y="210"/>
                  </a:cubicBezTo>
                  <a:cubicBezTo>
                    <a:pt x="0" y="98"/>
                    <a:pt x="89" y="5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90"/>
            <p:cNvSpPr>
              <a:spLocks/>
            </p:cNvSpPr>
            <p:nvPr/>
          </p:nvSpPr>
          <p:spPr bwMode="auto">
            <a:xfrm>
              <a:off x="4205288" y="3379788"/>
              <a:ext cx="120650" cy="238125"/>
            </a:xfrm>
            <a:custGeom>
              <a:avLst/>
              <a:gdLst>
                <a:gd name="T0" fmla="*/ 2 w 132"/>
                <a:gd name="T1" fmla="*/ 56 h 260"/>
                <a:gd name="T2" fmla="*/ 0 w 132"/>
                <a:gd name="T3" fmla="*/ 0 h 260"/>
                <a:gd name="T4" fmla="*/ 124 w 132"/>
                <a:gd name="T5" fmla="*/ 100 h 260"/>
                <a:gd name="T6" fmla="*/ 131 w 132"/>
                <a:gd name="T7" fmla="*/ 115 h 260"/>
                <a:gd name="T8" fmla="*/ 132 w 132"/>
                <a:gd name="T9" fmla="*/ 139 h 260"/>
                <a:gd name="T10" fmla="*/ 125 w 132"/>
                <a:gd name="T11" fmla="*/ 155 h 260"/>
                <a:gd name="T12" fmla="*/ 6 w 132"/>
                <a:gd name="T13" fmla="*/ 260 h 260"/>
                <a:gd name="T14" fmla="*/ 5 w 132"/>
                <a:gd name="T15" fmla="*/ 204 h 260"/>
                <a:gd name="T16" fmla="*/ 82 w 132"/>
                <a:gd name="T17" fmla="*/ 129 h 260"/>
                <a:gd name="T18" fmla="*/ 82 w 132"/>
                <a:gd name="T19" fmla="*/ 127 h 260"/>
                <a:gd name="T20" fmla="*/ 2 w 132"/>
                <a:gd name="T21" fmla="*/ 5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260">
                  <a:moveTo>
                    <a:pt x="2" y="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8" y="103"/>
                    <a:pt x="131" y="109"/>
                    <a:pt x="131" y="115"/>
                  </a:cubicBezTo>
                  <a:cubicBezTo>
                    <a:pt x="132" y="139"/>
                    <a:pt x="132" y="139"/>
                    <a:pt x="132" y="139"/>
                  </a:cubicBezTo>
                  <a:cubicBezTo>
                    <a:pt x="132" y="145"/>
                    <a:pt x="129" y="151"/>
                    <a:pt x="125" y="155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82" y="127"/>
                    <a:pt x="82" y="127"/>
                    <a:pt x="82" y="127"/>
                  </a:cubicBezTo>
                  <a:lnTo>
                    <a:pt x="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91"/>
            <p:cNvSpPr>
              <a:spLocks/>
            </p:cNvSpPr>
            <p:nvPr/>
          </p:nvSpPr>
          <p:spPr bwMode="auto">
            <a:xfrm>
              <a:off x="4049713" y="3876676"/>
              <a:ext cx="376238" cy="374650"/>
            </a:xfrm>
            <a:custGeom>
              <a:avLst/>
              <a:gdLst>
                <a:gd name="T0" fmla="*/ 201 w 411"/>
                <a:gd name="T1" fmla="*/ 3 h 411"/>
                <a:gd name="T2" fmla="*/ 408 w 411"/>
                <a:gd name="T3" fmla="*/ 201 h 411"/>
                <a:gd name="T4" fmla="*/ 210 w 411"/>
                <a:gd name="T5" fmla="*/ 408 h 411"/>
                <a:gd name="T6" fmla="*/ 3 w 411"/>
                <a:gd name="T7" fmla="*/ 210 h 411"/>
                <a:gd name="T8" fmla="*/ 201 w 411"/>
                <a:gd name="T9" fmla="*/ 3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201" y="3"/>
                  </a:moveTo>
                  <a:cubicBezTo>
                    <a:pt x="313" y="0"/>
                    <a:pt x="406" y="89"/>
                    <a:pt x="408" y="201"/>
                  </a:cubicBezTo>
                  <a:cubicBezTo>
                    <a:pt x="411" y="313"/>
                    <a:pt x="322" y="406"/>
                    <a:pt x="210" y="408"/>
                  </a:cubicBezTo>
                  <a:cubicBezTo>
                    <a:pt x="98" y="411"/>
                    <a:pt x="5" y="322"/>
                    <a:pt x="3" y="210"/>
                  </a:cubicBezTo>
                  <a:cubicBezTo>
                    <a:pt x="0" y="98"/>
                    <a:pt x="89" y="5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92"/>
            <p:cNvSpPr>
              <a:spLocks/>
            </p:cNvSpPr>
            <p:nvPr/>
          </p:nvSpPr>
          <p:spPr bwMode="auto">
            <a:xfrm>
              <a:off x="4205288" y="3943351"/>
              <a:ext cx="120650" cy="238125"/>
            </a:xfrm>
            <a:custGeom>
              <a:avLst/>
              <a:gdLst>
                <a:gd name="T0" fmla="*/ 2 w 132"/>
                <a:gd name="T1" fmla="*/ 56 h 260"/>
                <a:gd name="T2" fmla="*/ 0 w 132"/>
                <a:gd name="T3" fmla="*/ 0 h 260"/>
                <a:gd name="T4" fmla="*/ 124 w 132"/>
                <a:gd name="T5" fmla="*/ 100 h 260"/>
                <a:gd name="T6" fmla="*/ 131 w 132"/>
                <a:gd name="T7" fmla="*/ 115 h 260"/>
                <a:gd name="T8" fmla="*/ 132 w 132"/>
                <a:gd name="T9" fmla="*/ 139 h 260"/>
                <a:gd name="T10" fmla="*/ 125 w 132"/>
                <a:gd name="T11" fmla="*/ 154 h 260"/>
                <a:gd name="T12" fmla="*/ 6 w 132"/>
                <a:gd name="T13" fmla="*/ 260 h 260"/>
                <a:gd name="T14" fmla="*/ 5 w 132"/>
                <a:gd name="T15" fmla="*/ 204 h 260"/>
                <a:gd name="T16" fmla="*/ 82 w 132"/>
                <a:gd name="T17" fmla="*/ 129 h 260"/>
                <a:gd name="T18" fmla="*/ 82 w 132"/>
                <a:gd name="T19" fmla="*/ 127 h 260"/>
                <a:gd name="T20" fmla="*/ 2 w 132"/>
                <a:gd name="T21" fmla="*/ 5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260">
                  <a:moveTo>
                    <a:pt x="2" y="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8" y="103"/>
                    <a:pt x="131" y="109"/>
                    <a:pt x="131" y="115"/>
                  </a:cubicBezTo>
                  <a:cubicBezTo>
                    <a:pt x="132" y="139"/>
                    <a:pt x="132" y="139"/>
                    <a:pt x="132" y="139"/>
                  </a:cubicBezTo>
                  <a:cubicBezTo>
                    <a:pt x="132" y="145"/>
                    <a:pt x="129" y="151"/>
                    <a:pt x="125" y="154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82" y="127"/>
                    <a:pt x="82" y="127"/>
                    <a:pt x="82" y="127"/>
                  </a:cubicBezTo>
                  <a:lnTo>
                    <a:pt x="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4644008" y="2683818"/>
            <a:ext cx="391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This is a sample text.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644008" y="3833168"/>
            <a:ext cx="391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This is a sample text.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644008" y="3270399"/>
            <a:ext cx="391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53653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127"/>
          <p:cNvSpPr>
            <a:spLocks/>
          </p:cNvSpPr>
          <p:nvPr/>
        </p:nvSpPr>
        <p:spPr bwMode="auto">
          <a:xfrm>
            <a:off x="1588" y="3919538"/>
            <a:ext cx="9142413" cy="1222375"/>
          </a:xfrm>
          <a:custGeom>
            <a:avLst/>
            <a:gdLst>
              <a:gd name="T0" fmla="*/ 5759 w 5759"/>
              <a:gd name="T1" fmla="*/ 0 h 770"/>
              <a:gd name="T2" fmla="*/ 0 w 5759"/>
              <a:gd name="T3" fmla="*/ 223 h 770"/>
              <a:gd name="T4" fmla="*/ 0 w 5759"/>
              <a:gd name="T5" fmla="*/ 770 h 770"/>
              <a:gd name="T6" fmla="*/ 5759 w 5759"/>
              <a:gd name="T7" fmla="*/ 770 h 770"/>
              <a:gd name="T8" fmla="*/ 5759 w 5759"/>
              <a:gd name="T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9" h="770">
                <a:moveTo>
                  <a:pt x="5759" y="0"/>
                </a:moveTo>
                <a:lnTo>
                  <a:pt x="0" y="223"/>
                </a:lnTo>
                <a:lnTo>
                  <a:pt x="0" y="770"/>
                </a:lnTo>
                <a:lnTo>
                  <a:pt x="5759" y="770"/>
                </a:lnTo>
                <a:lnTo>
                  <a:pt x="575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51" y="4422524"/>
            <a:ext cx="1072898" cy="3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9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entationDeck.com - PowerPoint Templates">
      <a:dk1>
        <a:srgbClr val="5F363A"/>
      </a:dk1>
      <a:lt1>
        <a:sysClr val="window" lastClr="FFFFFF"/>
      </a:lt1>
      <a:dk2>
        <a:srgbClr val="5F363A"/>
      </a:dk2>
      <a:lt2>
        <a:srgbClr val="FFFFFF"/>
      </a:lt2>
      <a:accent1>
        <a:srgbClr val="C1EAE9"/>
      </a:accent1>
      <a:accent2>
        <a:srgbClr val="A5D3D6"/>
      </a:accent2>
      <a:accent3>
        <a:srgbClr val="FFEEA9"/>
      </a:accent3>
      <a:accent4>
        <a:srgbClr val="FFD66F"/>
      </a:accent4>
      <a:accent5>
        <a:srgbClr val="F4E9D0"/>
      </a:accent5>
      <a:accent6>
        <a:srgbClr val="5F363A"/>
      </a:accent6>
      <a:hlink>
        <a:srgbClr val="FFD66F"/>
      </a:hlink>
      <a:folHlink>
        <a:srgbClr val="A5D3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</Words>
  <Application>Microsoft Macintosh PowerPoint</Application>
  <PresentationFormat>On-screen Show (16:9)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Vadeboncoeur</dc:creator>
  <cp:lastModifiedBy>Tanishqa Gupta</cp:lastModifiedBy>
  <cp:revision>32</cp:revision>
  <dcterms:created xsi:type="dcterms:W3CDTF">2016-10-21T19:36:43Z</dcterms:created>
  <dcterms:modified xsi:type="dcterms:W3CDTF">2021-03-27T07:36:43Z</dcterms:modified>
</cp:coreProperties>
</file>