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D7665-2C53-4286-AFFA-FF547861E0E8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1BE6-BEE4-4A76-8D4D-F8C79C0A7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7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61521F-ACBD-46D0-8156-B5085553D41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1CEBCD2-549A-446E-A476-D4087B93192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www.youtube.com/watch?v=vusUfPBsgg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w3schools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681-352B-9F1E-6BBF-B514082F1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>
                <a:latin typeface="Gill Sans Nova Cond Ultra Bold" panose="020B0B04020104020203" pitchFamily="34" charset="0"/>
                <a:cs typeface="Helvetica" panose="020B0604020202020204" pitchFamily="34" charset="0"/>
              </a:rPr>
              <a:t>Python 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C9B4-34B9-ADDD-823C-A6C8E6815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Grocery Giggles – Receipt Generator 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1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A10BE-40F0-BF54-3D86-50B7362A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983972"/>
            <a:ext cx="6296904" cy="430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83F32-D2AC-C09F-7839-F3A869E1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96" y="1983972"/>
            <a:ext cx="50812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A231B-3935-8C1E-C710-CEF93248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0" y="1992838"/>
            <a:ext cx="603969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5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1DC80-BC64-8D17-02FC-35991127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7" y="2150856"/>
            <a:ext cx="703995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DD1E8-264E-D971-6673-BBB67E7D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6" y="2076261"/>
            <a:ext cx="4439270" cy="236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BF48C-2D81-6A0F-B48B-17B84E41D74B}"/>
              </a:ext>
            </a:extLst>
          </p:cNvPr>
          <p:cNvSpPr txBox="1"/>
          <p:nvPr/>
        </p:nvSpPr>
        <p:spPr>
          <a:xfrm>
            <a:off x="5456903" y="2192594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Dictionary closed after adding all the items in it.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1B144-5674-7D2D-BF87-C1E1498E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6" y="4819804"/>
            <a:ext cx="4467849" cy="76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C86F3-EFC6-FF71-9212-F35B45659A22}"/>
              </a:ext>
            </a:extLst>
          </p:cNvPr>
          <p:cNvSpPr txBox="1"/>
          <p:nvPr/>
        </p:nvSpPr>
        <p:spPr>
          <a:xfrm>
            <a:off x="5456903" y="4704747"/>
            <a:ext cx="5899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line creates an empty dictionary called `</a:t>
            </a:r>
            <a:r>
              <a:rPr lang="en-GB" dirty="0" err="1"/>
              <a:t>vars_dict</a:t>
            </a:r>
            <a:r>
              <a:rPr lang="en-GB" dirty="0"/>
              <a:t>` to hold variables for selections. In a </a:t>
            </a:r>
            <a:r>
              <a:rPr lang="en-GB" dirty="0" err="1"/>
              <a:t>Tkinter</a:t>
            </a:r>
            <a:r>
              <a:rPr lang="en-GB" dirty="0"/>
              <a:t> application, it is typically used to store control variables (like `</a:t>
            </a:r>
            <a:r>
              <a:rPr lang="en-GB" dirty="0" err="1"/>
              <a:t>IntVar</a:t>
            </a:r>
            <a:r>
              <a:rPr lang="en-GB" dirty="0"/>
              <a:t>`, `</a:t>
            </a:r>
            <a:r>
              <a:rPr lang="en-GB" dirty="0" err="1"/>
              <a:t>StringVar</a:t>
            </a:r>
            <a:r>
              <a:rPr lang="en-GB" dirty="0"/>
              <a:t>`, etc.) associated with widgets such as checkboxes, radio buttons, or other inputs, allowing easy access and management of user selections or input values.</a:t>
            </a:r>
          </a:p>
        </p:txBody>
      </p:sp>
    </p:spTree>
    <p:extLst>
      <p:ext uri="{BB962C8B-B14F-4D97-AF65-F5344CB8AC3E}">
        <p14:creationId xmlns:p14="http://schemas.microsoft.com/office/powerpoint/2010/main" val="90562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2EA44-3367-8C1B-BE06-44D34725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5" y="2139139"/>
            <a:ext cx="1028843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5DCA0-2DFD-9AA7-1BDC-F0B65538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09" y="2320495"/>
            <a:ext cx="882138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76322-0BE5-1361-82EF-62F0A94E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38" y="1956749"/>
            <a:ext cx="859274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E1731-D367-E0AF-1141-31551DB8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73" y="2125771"/>
            <a:ext cx="7973538" cy="2114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9460A-98A2-1E59-2C2E-AB147F2A48DF}"/>
              </a:ext>
            </a:extLst>
          </p:cNvPr>
          <p:cNvSpPr txBox="1"/>
          <p:nvPr/>
        </p:nvSpPr>
        <p:spPr>
          <a:xfrm>
            <a:off x="1012723" y="4493342"/>
            <a:ext cx="990108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/>
              <a:t>This code clears any previous text in the receipt display box and inserts new receipt information, allowing users to see the latest details. It then saves this receipt information to a text file named `"receipt.txt"` in write mode, ensuring that all previous content is overwritten. This functionality enables easy access and retrieval of the receipt for future reference, making it convenient for both users and record-keeping purposes.</a:t>
            </a:r>
          </a:p>
        </p:txBody>
      </p:sp>
    </p:spTree>
    <p:extLst>
      <p:ext uri="{BB962C8B-B14F-4D97-AF65-F5344CB8AC3E}">
        <p14:creationId xmlns:p14="http://schemas.microsoft.com/office/powerpoint/2010/main" val="178817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452D6-2CFD-98A7-A366-9D7ED03C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6" y="2245844"/>
            <a:ext cx="11610808" cy="3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121C8-8009-87A7-935B-5352C879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976235"/>
            <a:ext cx="12174649" cy="2905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66450-82AA-D778-9814-20EDFEAD26D3}"/>
              </a:ext>
            </a:extLst>
          </p:cNvPr>
          <p:cNvSpPr txBox="1"/>
          <p:nvPr/>
        </p:nvSpPr>
        <p:spPr>
          <a:xfrm>
            <a:off x="1150374" y="5142045"/>
            <a:ext cx="1021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Creating a new frame called “Total Items” so all the selected items from the </a:t>
            </a:r>
            <a:r>
              <a:rPr lang="en-GB" dirty="0" err="1"/>
              <a:t>checkbuttons</a:t>
            </a:r>
            <a:r>
              <a:rPr lang="en-GB" dirty="0"/>
              <a:t> are added up for generating a receipt.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8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7C4E-5451-30E8-BB18-6F9B8DBE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E441-E91A-DC24-90F1-9E9F1E3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75247" cy="3678303"/>
          </a:xfrm>
        </p:spPr>
        <p:txBody>
          <a:bodyPr>
            <a:normAutofit/>
          </a:bodyPr>
          <a:lstStyle/>
          <a:p>
            <a:r>
              <a:rPr lang="en-GB" sz="1900" b="1" dirty="0"/>
              <a:t>Title</a:t>
            </a:r>
            <a:r>
              <a:rPr lang="en-GB" sz="1900" dirty="0"/>
              <a:t> – Grocery Giggles</a:t>
            </a:r>
          </a:p>
          <a:p>
            <a:r>
              <a:rPr lang="en-GB" sz="1900" b="1" dirty="0"/>
              <a:t>Subtitle</a:t>
            </a:r>
            <a:r>
              <a:rPr lang="en-GB" sz="1900" dirty="0"/>
              <a:t> – A user-friendly Grocery shopping</a:t>
            </a:r>
          </a:p>
          <a:p>
            <a:r>
              <a:rPr lang="en-GB" sz="1900" b="1" dirty="0"/>
              <a:t>Description</a:t>
            </a:r>
            <a:r>
              <a:rPr lang="en-GB" sz="1900" dirty="0"/>
              <a:t> – </a:t>
            </a:r>
            <a:r>
              <a:rPr lang="en-GB" sz="1900" i="1" dirty="0"/>
              <a:t>Grocery Giggle</a:t>
            </a:r>
            <a:r>
              <a:rPr lang="en-GB" sz="1900" dirty="0"/>
              <a:t> is a Python-based application designed to simplify grocery shopping. It allows users to select products across various categories, calculate the total cost, and generate a detailed receipt, including taxes.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7C9B6-0A3D-5E95-A54E-7C7701B5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27" y="2452629"/>
            <a:ext cx="3163530" cy="31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66450-82AA-D778-9814-20EDFEAD26D3}"/>
              </a:ext>
            </a:extLst>
          </p:cNvPr>
          <p:cNvSpPr txBox="1"/>
          <p:nvPr/>
        </p:nvSpPr>
        <p:spPr>
          <a:xfrm>
            <a:off x="1150374" y="5142045"/>
            <a:ext cx="1021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have created a </a:t>
            </a:r>
            <a:r>
              <a:rPr lang="en-GB" i="1" dirty="0"/>
              <a:t>Button</a:t>
            </a:r>
            <a:r>
              <a:rPr lang="en-GB" dirty="0"/>
              <a:t> for generating the receipt which will later save the information in a </a:t>
            </a:r>
            <a:r>
              <a:rPr lang="en-GB" dirty="0" err="1"/>
              <a:t>textfile</a:t>
            </a:r>
            <a:r>
              <a:rPr lang="en-GB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Made another label frame to display the receipt in a box 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9A8CC-4231-54B4-27D7-AB0DD05C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195"/>
            <a:ext cx="12192000" cy="18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66450-82AA-D778-9814-20EDFEAD26D3}"/>
              </a:ext>
            </a:extLst>
          </p:cNvPr>
          <p:cNvSpPr txBox="1"/>
          <p:nvPr/>
        </p:nvSpPr>
        <p:spPr>
          <a:xfrm>
            <a:off x="1150374" y="5142045"/>
            <a:ext cx="1021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Here, we have added a </a:t>
            </a:r>
            <a:r>
              <a:rPr lang="en-GB" i="1" dirty="0"/>
              <a:t>Text</a:t>
            </a:r>
            <a:r>
              <a:rPr lang="en-GB" dirty="0"/>
              <a:t> widget with </a:t>
            </a:r>
            <a:r>
              <a:rPr lang="en-GB" dirty="0" err="1"/>
              <a:t>color</a:t>
            </a:r>
            <a:r>
              <a:rPr lang="en-GB" dirty="0"/>
              <a:t> code #D3D3D3 and used pack as geometry manager for the boxing of the receipt.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And at last, we finished the </a:t>
            </a:r>
            <a:r>
              <a:rPr lang="en-GB" dirty="0" err="1"/>
              <a:t>mainloop</a:t>
            </a:r>
            <a:r>
              <a:rPr lang="en-GB" dirty="0"/>
              <a:t> with </a:t>
            </a:r>
            <a:r>
              <a:rPr lang="en-GB" dirty="0" err="1"/>
              <a:t>window.mainloop</a:t>
            </a:r>
            <a:r>
              <a:rPr lang="en-GB" dirty="0"/>
              <a:t>(), finishing the project.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5072B-BC1F-E431-5851-FC7C07C2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2404919"/>
            <a:ext cx="1197459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7E52C-79DD-CB73-A7D0-66AEB8BC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1858297"/>
            <a:ext cx="8888361" cy="49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1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DCAA0-F15A-AA46-C658-572A8997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1864647"/>
            <a:ext cx="8893542" cy="49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7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3C213-2A3E-ACBF-1D5B-9E7F20FB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7" y="1830644"/>
            <a:ext cx="8937522" cy="50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94519-38AC-E5F4-1068-39E1427E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33" y="1953137"/>
            <a:ext cx="8735934" cy="49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4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B7D7-78AA-8EA0-FE43-6B8E5B90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236"/>
            <a:ext cx="12192000" cy="4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98-ACDB-6E8A-92AD-4AFC995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34337-4DEC-4341-AA62-1C5F74A6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51" y="1966782"/>
            <a:ext cx="4129929" cy="4586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24CCC-7997-02B3-7DF4-062CDA4EB48E}"/>
              </a:ext>
            </a:extLst>
          </p:cNvPr>
          <p:cNvSpPr txBox="1"/>
          <p:nvPr/>
        </p:nvSpPr>
        <p:spPr>
          <a:xfrm>
            <a:off x="5958348" y="2074606"/>
            <a:ext cx="54077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900" dirty="0" err="1"/>
              <a:t>Textfile</a:t>
            </a:r>
            <a:r>
              <a:rPr lang="en-GB" sz="1900" dirty="0"/>
              <a:t> is saved with the user’s information in downloads file with the price, tax and GST. </a:t>
            </a:r>
          </a:p>
        </p:txBody>
      </p:sp>
    </p:spTree>
    <p:extLst>
      <p:ext uri="{BB962C8B-B14F-4D97-AF65-F5344CB8AC3E}">
        <p14:creationId xmlns:p14="http://schemas.microsoft.com/office/powerpoint/2010/main" val="405392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4CE-D137-90D5-AD35-5CEE097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Advantages and limitations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678D80-6270-9329-B2A2-B4A9E9661B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269810"/>
            <a:ext cx="5422391" cy="354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None/>
              <a:tabLst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Advantages 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User-friendly, dynamic interface.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Scrollable design makes it easy to navigate through product categories.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Real-time calculation of total prices and tax details.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Generates a receipt and saves it as a text file for future reference.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3ED1DC-E861-525A-0103-79C7809D945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8417" y="2342907"/>
            <a:ext cx="5422390" cy="311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None/>
              <a:tabLst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Limitations 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categories and products; may require manual updating to add more products.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Basic GUI design; lacks advanced features like filtering or search functionality.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database integration for user management or inventory tracking. </a:t>
            </a:r>
          </a:p>
        </p:txBody>
      </p:sp>
    </p:spTree>
    <p:extLst>
      <p:ext uri="{BB962C8B-B14F-4D97-AF65-F5344CB8AC3E}">
        <p14:creationId xmlns:p14="http://schemas.microsoft.com/office/powerpoint/2010/main" val="58846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6439-B5AC-AAAF-139C-0FB9BAE9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F0E59E-744F-D41C-7B0F-B763ABB14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373" y="1831025"/>
            <a:ext cx="1102961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Summary: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Grocery Giggle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a simple, user-friendly application that enables users to select groceries and get a clear breakdown of the costs.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demonstrates the effective use of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Tkinter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GUI applications in Python and serves as a strong foundation for further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Enhancements: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Adding a database for dynamic product updates.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Integrating user authentication for a personalized experience.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Expanding the scope with more product categories and additional features like discount codes and loyalty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452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B342-63BD-D4BA-A45B-CD0F1B4D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005-5608-EBBA-3EA6-E9469297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678303"/>
          </a:xfrm>
        </p:spPr>
        <p:txBody>
          <a:bodyPr>
            <a:normAutofit/>
          </a:bodyPr>
          <a:lstStyle/>
          <a:p>
            <a:r>
              <a:rPr lang="en-GB" sz="1900" b="1" dirty="0"/>
              <a:t>Application used</a:t>
            </a:r>
            <a:r>
              <a:rPr lang="en-GB" sz="1900" dirty="0"/>
              <a:t> – Visual Studio Code (</a:t>
            </a:r>
            <a:r>
              <a:rPr lang="en-GB" sz="1900" dirty="0" err="1"/>
              <a:t>VSCode</a:t>
            </a:r>
            <a:r>
              <a:rPr lang="en-GB" sz="1900" dirty="0"/>
              <a:t>)</a:t>
            </a:r>
          </a:p>
          <a:p>
            <a:r>
              <a:rPr lang="en-GB" sz="1900" b="1" dirty="0"/>
              <a:t>Programming Language </a:t>
            </a:r>
            <a:r>
              <a:rPr lang="en-GB" sz="1900" dirty="0"/>
              <a:t>– Python </a:t>
            </a:r>
          </a:p>
          <a:p>
            <a:r>
              <a:rPr lang="en-GB" sz="1900" b="1" dirty="0"/>
              <a:t>GUI Library </a:t>
            </a:r>
            <a:r>
              <a:rPr lang="en-GB" sz="1900" dirty="0"/>
              <a:t>– </a:t>
            </a:r>
            <a:r>
              <a:rPr lang="en-GB" sz="1900" dirty="0" err="1"/>
              <a:t>Tkinter</a:t>
            </a:r>
            <a:r>
              <a:rPr lang="en-GB" sz="1900" dirty="0"/>
              <a:t> </a:t>
            </a:r>
          </a:p>
          <a:p>
            <a:r>
              <a:rPr lang="en-GB" sz="1900" b="1" dirty="0"/>
              <a:t>Additional Libraries</a:t>
            </a:r>
            <a:r>
              <a:rPr lang="en-GB" sz="1900" dirty="0"/>
              <a:t> – </a:t>
            </a:r>
            <a:r>
              <a:rPr lang="en-GB" sz="1900" dirty="0" err="1"/>
              <a:t>tkinter</a:t>
            </a:r>
            <a:r>
              <a:rPr lang="en-GB" sz="1900" dirty="0"/>
              <a:t> (for GUI development), </a:t>
            </a:r>
            <a:r>
              <a:rPr lang="en-GB" sz="1900" dirty="0" err="1"/>
              <a:t>ttk</a:t>
            </a:r>
            <a:r>
              <a:rPr lang="en-GB" sz="1900" dirty="0"/>
              <a:t> (for advanced widgets like </a:t>
            </a:r>
            <a:r>
              <a:rPr lang="en-GB" sz="1900" dirty="0" err="1"/>
              <a:t>combobox</a:t>
            </a:r>
            <a:r>
              <a:rPr lang="en-GB" sz="1900" dirty="0"/>
              <a:t>) </a:t>
            </a:r>
          </a:p>
          <a:p>
            <a:r>
              <a:rPr lang="en-GB" sz="1900" dirty="0"/>
              <a:t>The project is mainly built using </a:t>
            </a:r>
            <a:r>
              <a:rPr lang="en-GB" sz="1900" dirty="0" err="1"/>
              <a:t>Tkinter</a:t>
            </a:r>
            <a:r>
              <a:rPr lang="en-GB" sz="1900" dirty="0"/>
              <a:t> library only. </a:t>
            </a:r>
          </a:p>
        </p:txBody>
      </p:sp>
    </p:spTree>
    <p:extLst>
      <p:ext uri="{BB962C8B-B14F-4D97-AF65-F5344CB8AC3E}">
        <p14:creationId xmlns:p14="http://schemas.microsoft.com/office/powerpoint/2010/main" val="3062517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A50-E2A2-FA52-6BA0-84E15155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409A-6AD1-8720-D6ED-A3586615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 err="1">
                <a:solidFill>
                  <a:srgbClr val="A5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lang="en-GB" sz="1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Entry Form tutorial for beginners - Python GUI project [responsive layout] – YouTube</a:t>
            </a:r>
            <a:endParaRPr lang="en-GB" sz="1900" dirty="0">
              <a:solidFill>
                <a:schemeClr val="tx1"/>
              </a:solidFill>
            </a:endParaRPr>
          </a:p>
          <a:p>
            <a:r>
              <a:rPr lang="en-GB" sz="19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GB" sz="1900" dirty="0">
              <a:solidFill>
                <a:schemeClr val="tx1"/>
              </a:solidFill>
            </a:endParaRPr>
          </a:p>
          <a:p>
            <a:r>
              <a:rPr lang="en-GB" sz="19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GB" sz="1900" dirty="0">
              <a:solidFill>
                <a:schemeClr val="tx1"/>
              </a:solidFill>
            </a:endParaRPr>
          </a:p>
          <a:p>
            <a:r>
              <a:rPr lang="en-GB" sz="19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GB" sz="1900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2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AEA-42E9-2739-8802-4A5A17CB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b="1" i="1" dirty="0"/>
              <a:t>THANK YOU!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3B8E5-EA8D-3644-89CF-9111ED2D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000" b="1" dirty="0"/>
              <a:t>Tanishqa Dhananjay Sevalkar </a:t>
            </a:r>
            <a:br>
              <a:rPr lang="en-GB" sz="2000" b="1" dirty="0"/>
            </a:br>
            <a:r>
              <a:rPr lang="en-GB" sz="2000" b="1" dirty="0"/>
              <a:t>G-69 </a:t>
            </a:r>
          </a:p>
        </p:txBody>
      </p:sp>
    </p:spTree>
    <p:extLst>
      <p:ext uri="{BB962C8B-B14F-4D97-AF65-F5344CB8AC3E}">
        <p14:creationId xmlns:p14="http://schemas.microsoft.com/office/powerpoint/2010/main" val="19682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9CC-5608-21CB-25DE-7EB9D3F8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4896-EB75-8A4F-5CBD-E741157F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99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900" b="1" dirty="0">
                <a:latin typeface="+mj-lt"/>
              </a:rPr>
              <a:t>HOW GROCERY GIGGLE WORKS </a:t>
            </a:r>
            <a:r>
              <a:rPr lang="en-GB" sz="1900" dirty="0">
                <a:latin typeface="+mj-lt"/>
              </a:rPr>
              <a:t>–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1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User opens the application, and a scrollable interface appears displaying various product categories.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2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User fills out personal information (Title, First Name, Last Name) using labeled input fields and a dropdown or </a:t>
            </a:r>
            <a:r>
              <a:rPr lang="en-US" altLang="en-US" sz="1900" dirty="0" err="1">
                <a:solidFill>
                  <a:schemeClr val="tx1"/>
                </a:solidFill>
                <a:latin typeface="+mj-lt"/>
              </a:rPr>
              <a:t>Combobox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3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The user selects items from various categories like fruits, dairy products, vegetables, meat, and more using checkboxes.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4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As the user selects items, the total amount and number of selected items dynamically update.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5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The user can click on 'Generate Receipt' to see a detailed receipt, including total price, GST, tax, and the final payable amount.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Tx/>
            </a:pPr>
            <a:r>
              <a:rPr lang="en-US" altLang="en-US" sz="1900" b="1" dirty="0">
                <a:solidFill>
                  <a:schemeClr val="tx1"/>
                </a:solidFill>
                <a:latin typeface="+mj-lt"/>
              </a:rPr>
              <a:t>Step 6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: The receipt is displayed in a text widget and saved to a text file for the user’s record. </a:t>
            </a:r>
          </a:p>
          <a:p>
            <a:endParaRPr lang="en-GB" sz="1900" dirty="0">
              <a:latin typeface="+mj-lt"/>
            </a:endParaRPr>
          </a:p>
          <a:p>
            <a:pPr marL="0" indent="0">
              <a:buNone/>
            </a:pPr>
            <a:endParaRPr lang="en-GB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62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31A-5209-DC2F-DA76-6CA6CA6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D797C-DB26-C8A4-F481-946BA64F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09145"/>
            <a:ext cx="2762636" cy="57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69C2A-B46A-EF0C-7847-1E4002998AB1}"/>
              </a:ext>
            </a:extLst>
          </p:cNvPr>
          <p:cNvSpPr txBox="1"/>
          <p:nvPr/>
        </p:nvSpPr>
        <p:spPr>
          <a:xfrm>
            <a:off x="3854245" y="2222090"/>
            <a:ext cx="59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Importing </a:t>
            </a:r>
            <a:r>
              <a:rPr lang="en-GB" dirty="0" err="1"/>
              <a:t>tkinter</a:t>
            </a:r>
            <a:r>
              <a:rPr lang="en-GB" dirty="0"/>
              <a:t> library and </a:t>
            </a:r>
            <a:r>
              <a:rPr lang="en-GB" dirty="0" err="1"/>
              <a:t>ttk</a:t>
            </a:r>
            <a:r>
              <a:rPr lang="en-GB" dirty="0"/>
              <a:t> from </a:t>
            </a:r>
            <a:r>
              <a:rPr lang="en-GB" dirty="0" err="1"/>
              <a:t>tkinter</a:t>
            </a:r>
            <a:r>
              <a:rPr lang="en-GB" dirty="0"/>
              <a:t> for the GUI application interface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6DE9F-CFC5-D675-3B16-70FE1338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65122"/>
            <a:ext cx="7335274" cy="1219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C65C9-5F41-BCCE-2A3C-C6472A52590E}"/>
              </a:ext>
            </a:extLst>
          </p:cNvPr>
          <p:cNvSpPr txBox="1"/>
          <p:nvPr/>
        </p:nvSpPr>
        <p:spPr>
          <a:xfrm>
            <a:off x="8249265" y="3077497"/>
            <a:ext cx="336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a main window with the title “Grocery Giggles” and added window size for better </a:t>
            </a:r>
            <a:r>
              <a:rPr lang="en-GB" dirty="0" err="1"/>
              <a:t>spacement</a:t>
            </a:r>
            <a:r>
              <a:rPr lang="en-GB" dirty="0"/>
              <a:t> for the content in it.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9376F-411A-E03A-14F2-0B6133961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1" y="4635910"/>
            <a:ext cx="8659433" cy="1200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719C18-22CB-2674-E994-C125997B4E2F}"/>
              </a:ext>
            </a:extLst>
          </p:cNvPr>
          <p:cNvSpPr txBox="1"/>
          <p:nvPr/>
        </p:nvSpPr>
        <p:spPr>
          <a:xfrm>
            <a:off x="9517626" y="4699820"/>
            <a:ext cx="209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Created a scrolling bar using Canvas in </a:t>
            </a:r>
            <a:r>
              <a:rPr lang="en-GB" dirty="0" err="1"/>
              <a:t>tkinter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4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29C7F-A344-23E0-37CB-38B7DBA3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2146989"/>
            <a:ext cx="7325747" cy="152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CD36B-6F06-7C5B-D613-386F8712798B}"/>
              </a:ext>
            </a:extLst>
          </p:cNvPr>
          <p:cNvSpPr txBox="1"/>
          <p:nvPr/>
        </p:nvSpPr>
        <p:spPr>
          <a:xfrm>
            <a:off x="369067" y="3845347"/>
            <a:ext cx="74286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code creates a frame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content_frame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inside a canvas to organize content. It sets up vertical scrolling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yscrollcommand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for the canvas and packs it to fill the available space. The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create_window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method positions the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content_frame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at the top-left corner, enabling a scrollable layout for holding widgets and elements. </a:t>
            </a:r>
          </a:p>
        </p:txBody>
      </p:sp>
    </p:spTree>
    <p:extLst>
      <p:ext uri="{BB962C8B-B14F-4D97-AF65-F5344CB8AC3E}">
        <p14:creationId xmlns:p14="http://schemas.microsoft.com/office/powerpoint/2010/main" val="42141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D36B-6F06-7C5B-D613-386F8712798B}"/>
              </a:ext>
            </a:extLst>
          </p:cNvPr>
          <p:cNvSpPr txBox="1"/>
          <p:nvPr/>
        </p:nvSpPr>
        <p:spPr>
          <a:xfrm>
            <a:off x="6268423" y="2083312"/>
            <a:ext cx="53423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code updates the `</a:t>
            </a:r>
            <a:r>
              <a:rPr kumimoji="0" lang="en-GB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scrollregion</a:t>
            </a:r>
            <a:r>
              <a:rPr kumimoji="0" lang="en-GB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` of the `canvas` using `</a:t>
            </a:r>
            <a:r>
              <a:rPr kumimoji="0" lang="en-GB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canvas.bbox</a:t>
            </a:r>
            <a:r>
              <a:rPr kumimoji="0" lang="en-GB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("all")` when the `Configure` event occurs, ensuring the scrollable area matches the resized dimensions of the `</a:t>
            </a:r>
            <a:r>
              <a:rPr kumimoji="0" lang="en-GB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content_frame</a:t>
            </a:r>
            <a:r>
              <a:rPr kumimoji="0" lang="en-GB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`.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A854D-5BEF-E2E1-BAAC-C6B461CD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8" y="2285840"/>
            <a:ext cx="6087325" cy="1143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6C3C6-145A-9DE5-01D7-4FC3151F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1188"/>
            <a:ext cx="12192000" cy="883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152D1-39B2-3FF5-6310-E24D8C8A1A2B}"/>
              </a:ext>
            </a:extLst>
          </p:cNvPr>
          <p:cNvSpPr txBox="1"/>
          <p:nvPr/>
        </p:nvSpPr>
        <p:spPr>
          <a:xfrm>
            <a:off x="393290" y="5088546"/>
            <a:ext cx="1052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Created a label frame that will allow us to add content in it and used “Georgia” as the available font. Here, </a:t>
            </a:r>
            <a:r>
              <a:rPr lang="en-GB" i="1" dirty="0"/>
              <a:t>grid </a:t>
            </a:r>
            <a:r>
              <a:rPr lang="en-GB" dirty="0"/>
              <a:t>is used for geometry manager for better grid spacing using rows and columns. </a:t>
            </a:r>
          </a:p>
        </p:txBody>
      </p:sp>
    </p:spTree>
    <p:extLst>
      <p:ext uri="{BB962C8B-B14F-4D97-AF65-F5344CB8AC3E}">
        <p14:creationId xmlns:p14="http://schemas.microsoft.com/office/powerpoint/2010/main" val="14233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D36B-6F06-7C5B-D613-386F8712798B}"/>
              </a:ext>
            </a:extLst>
          </p:cNvPr>
          <p:cNvSpPr txBox="1"/>
          <p:nvPr/>
        </p:nvSpPr>
        <p:spPr>
          <a:xfrm>
            <a:off x="373625" y="5291564"/>
            <a:ext cx="10696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Combobox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tkinter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library is used for dropdown title names – Mr. , Mrs., Miss, Dr., Prof. 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152D1-39B2-3FF5-6310-E24D8C8A1A2B}"/>
              </a:ext>
            </a:extLst>
          </p:cNvPr>
          <p:cNvSpPr txBox="1"/>
          <p:nvPr/>
        </p:nvSpPr>
        <p:spPr>
          <a:xfrm>
            <a:off x="373625" y="2952141"/>
            <a:ext cx="1052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Created a label entry that includes first and the last name along with which column and row it should reside 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21196-C403-2E58-221F-18990FF3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5" y="2088536"/>
            <a:ext cx="8478433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206BE-665E-5528-C767-D80C60FD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7602"/>
            <a:ext cx="12192000" cy="13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359-459E-02B2-C225-B39443C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SNIPPETS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D36B-6F06-7C5B-D613-386F8712798B}"/>
              </a:ext>
            </a:extLst>
          </p:cNvPr>
          <p:cNvSpPr txBox="1"/>
          <p:nvPr/>
        </p:nvSpPr>
        <p:spPr>
          <a:xfrm>
            <a:off x="373625" y="5291564"/>
            <a:ext cx="106964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900" dirty="0">
                <a:latin typeface="+mj-lt"/>
              </a:rPr>
              <a:t>Now, we made a dictionary with the products and their title frame names along with their assigned prices.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152D1-39B2-3FF5-6310-E24D8C8A1A2B}"/>
              </a:ext>
            </a:extLst>
          </p:cNvPr>
          <p:cNvSpPr txBox="1"/>
          <p:nvPr/>
        </p:nvSpPr>
        <p:spPr>
          <a:xfrm>
            <a:off x="461572" y="3152356"/>
            <a:ext cx="1052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have used widgets to have better spacing for the label frames inside parent frame, “</a:t>
            </a:r>
            <a:r>
              <a:rPr lang="en-GB" dirty="0" err="1"/>
              <a:t>welcome_giggles</a:t>
            </a:r>
            <a:r>
              <a:rPr lang="en-GB" dirty="0"/>
              <a:t>”. For padding around the label frame, we have used </a:t>
            </a:r>
            <a:r>
              <a:rPr lang="en-GB" i="1" dirty="0" err="1"/>
              <a:t>padx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pady</a:t>
            </a:r>
            <a:r>
              <a:rPr lang="en-GB" i="1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i="1" dirty="0" err="1"/>
              <a:t>Padx</a:t>
            </a:r>
            <a:r>
              <a:rPr lang="en-GB" i="1" dirty="0"/>
              <a:t> – </a:t>
            </a:r>
            <a:r>
              <a:rPr lang="en-GB" dirty="0"/>
              <a:t>Adds horizontal padding (left and right) around the widget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i="1" dirty="0" err="1"/>
              <a:t>Pady</a:t>
            </a:r>
            <a:r>
              <a:rPr lang="en-GB" i="1" dirty="0"/>
              <a:t> – </a:t>
            </a:r>
            <a:r>
              <a:rPr lang="en-GB" dirty="0"/>
              <a:t>Adds vertical padding (top and bottom) around the widget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7C959-2767-C562-D20B-1004C128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7" y="1951876"/>
            <a:ext cx="6354062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0DB13-AA53-3103-46BA-682F3763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2" y="4511113"/>
            <a:ext cx="623021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6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860</TotalTime>
  <Words>1102</Words>
  <Application>Microsoft Office PowerPoint</Application>
  <PresentationFormat>Widescreen</PresentationFormat>
  <Paragraphs>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Gill Sans MT</vt:lpstr>
      <vt:lpstr>Gill Sans Nova Cond Ultra Bold</vt:lpstr>
      <vt:lpstr>Rockwell</vt:lpstr>
      <vt:lpstr>Wingdings</vt:lpstr>
      <vt:lpstr>Wingdings 2</vt:lpstr>
      <vt:lpstr>Dividend</vt:lpstr>
      <vt:lpstr>Python Mini Project </vt:lpstr>
      <vt:lpstr>Project Title </vt:lpstr>
      <vt:lpstr>Software used</vt:lpstr>
      <vt:lpstr>Methodology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SNIPPETS </vt:lpstr>
      <vt:lpstr>Project OUTPUT </vt:lpstr>
      <vt:lpstr>Project OUTPUT </vt:lpstr>
      <vt:lpstr>Project OUTPUT </vt:lpstr>
      <vt:lpstr>Project OUTPUT </vt:lpstr>
      <vt:lpstr>Project OUTPUT </vt:lpstr>
      <vt:lpstr>Project OUTPUT </vt:lpstr>
      <vt:lpstr>Advantages and limitations </vt:lpstr>
      <vt:lpstr>Conclusion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Tanishqa Sevalkar</dc:creator>
  <cp:lastModifiedBy>Tanishqa Sevalkar</cp:lastModifiedBy>
  <cp:revision>4</cp:revision>
  <dcterms:created xsi:type="dcterms:W3CDTF">2024-10-09T05:41:10Z</dcterms:created>
  <dcterms:modified xsi:type="dcterms:W3CDTF">2024-10-10T04:52:11Z</dcterms:modified>
</cp:coreProperties>
</file>