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9A45-369E-4952-8CED-0C8C56DE2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71464-5875-403B-9CAB-5094005B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AE7F-08ED-47F9-B802-CCCC8FFD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12C9-1371-4E1B-BB28-43C3A2C5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7EC7-492E-427D-8B3B-6DD7A3A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0484-DE16-4565-A4C5-9435383C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639E-1327-4B06-AEC7-5F992F12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C2E0-760C-4B5D-8CE9-7741236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AD7-3386-4004-A954-2D6E46B0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8A21-D9C2-4AFA-8823-320E288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1A916-5E95-4BF5-A7F4-E3022702A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72E22-C41E-4D35-87A1-A8DA820B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D969-280B-487B-9D77-8DB3A2A2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63AD-7703-4910-9A88-91F49D2E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9219-7FCE-4C77-B6CC-4071C1FC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7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3525-E5F0-4F24-BFF6-1A1886BC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EC5-0BAC-41F0-BB90-6894695D2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961F-8C24-490A-A8FB-DE28790C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536F-50A5-4726-B87F-96783AA2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71FF-86E5-4547-9C6D-6E77269E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9C76-F34D-466A-8ED5-D8EABB99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6732-3CC1-49B0-BA57-7618B4B0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55B4-26A7-4D83-9097-2547ED3C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455C-1EB3-4006-A33E-125B4D2E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99D4-B738-4A5C-985D-22F5BE7C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8B0A-5BFD-4614-BFC3-F3B43547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FD14-AE0E-47A1-9DCB-DC0369507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89CC5-7E5A-4455-ABD2-EB0C1948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91926-27A2-445C-B7DD-E18A70E1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6F76-80F7-4761-A835-645AB5A4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9BCC-5DCC-46DC-A0A3-97A0ABA5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0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C74D-9CA9-4B8B-908B-D444A920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08C9-A157-40F7-9063-EC5EE5C7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7DB06-9B17-44C9-8996-36EC560E4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2EC8-B9C6-460B-B7A0-BEB954FA2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35AC-3C21-4E71-AC14-13250F4B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E90C8-819A-4F88-9B1B-2E35B3EE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DB01D-73DB-433D-841E-8FF35DF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754F2-9FE6-447A-A5D3-C023E4EF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F7D-065A-4F80-802F-CC34B02F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A0218-044E-4C44-B673-CD07D96C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408D-0AEF-4AC2-B0BD-82B7E42F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008C3-F135-41C4-A209-E8695133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7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201AE-B993-4125-950D-B6C8634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04DCE-534E-4DF8-8CC3-EF412CA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9046-C7DF-4C5F-92BD-923D8F2E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2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D0F9-B335-43C4-8DEC-A4DAC36E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B1BE-3BD1-48B7-A516-6A6E0E33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12CC0-3D6A-4061-9ADC-B90A0CAA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5E01-F701-4FA2-8C2B-75EC5F2C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0387-8C63-45C0-954E-65FF161F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B80E-92CF-4172-8363-FA10AF67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4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FC9A-2532-4346-8592-B4A15B5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49582-4612-4D79-AF91-68F12EC5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B05AC-BE1E-4443-870E-E0C16308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29E0-5E83-48BC-B5B6-56FF115F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FF7CD-4826-4DC1-BB23-D316B060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A124-91C8-425B-963C-41997E2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6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357E6-A25B-49F9-B7F5-83B63944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0A95-CA2B-4C32-B133-E2B3A0EC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4D4A3-FBE9-4BB8-9D2B-4B0F5ABDD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5365-0F4B-4ED4-970B-1A6BF3CC10D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BE51-5931-4D28-A846-9364129B3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ECC0-5699-4320-A580-AE60B055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61A29-51B6-4895-9D48-CEB55B7AB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0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4F0-3A09-48CA-BA11-0D93EFC49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/>
              <a:t>Tanish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5998-EC82-4B21-B477-E733AE036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3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Name is Tanish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is Tanishq</dc:title>
  <dc:creator>X-FAITHTanishqBorkar</dc:creator>
  <cp:lastModifiedBy>X-FAITHTanishqBorkar</cp:lastModifiedBy>
  <cp:revision>2</cp:revision>
  <dcterms:created xsi:type="dcterms:W3CDTF">2020-10-25T20:30:49Z</dcterms:created>
  <dcterms:modified xsi:type="dcterms:W3CDTF">2020-10-25T20:31:46Z</dcterms:modified>
</cp:coreProperties>
</file>