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F76F-D3A7-452E-A8B3-A3F5E88F24D1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15C4-BD29-46EA-9628-0BF66F8456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02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F76F-D3A7-452E-A8B3-A3F5E88F24D1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15C4-BD29-46EA-9628-0BF66F8456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50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F76F-D3A7-452E-A8B3-A3F5E88F24D1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15C4-BD29-46EA-9628-0BF66F8456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54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F76F-D3A7-452E-A8B3-A3F5E88F24D1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15C4-BD29-46EA-9628-0BF66F8456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37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F76F-D3A7-452E-A8B3-A3F5E88F24D1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15C4-BD29-46EA-9628-0BF66F8456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97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F76F-D3A7-452E-A8B3-A3F5E88F24D1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15C4-BD29-46EA-9628-0BF66F8456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52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F76F-D3A7-452E-A8B3-A3F5E88F24D1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15C4-BD29-46EA-9628-0BF66F8456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97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F76F-D3A7-452E-A8B3-A3F5E88F24D1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15C4-BD29-46EA-9628-0BF66F8456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273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F76F-D3A7-452E-A8B3-A3F5E88F24D1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15C4-BD29-46EA-9628-0BF66F8456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60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F76F-D3A7-452E-A8B3-A3F5E88F24D1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15C4-BD29-46EA-9628-0BF66F8456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53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F76F-D3A7-452E-A8B3-A3F5E88F24D1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15C4-BD29-46EA-9628-0BF66F8456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64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9F76F-D3A7-452E-A8B3-A3F5E88F24D1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A15C4-BD29-46EA-9628-0BF66F8456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54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lh6.googleusercontent.com/K5IuM6ilSauQhHqyYQuxEAJUzcn-WM0fWvN5fMa7WXuSk_9zdVFNWY9XNIUMH9aX7G4YfTFlKMov2vuVbDmMTZ8ahkvxpMpA3DLWEani8pxYsavPHNe0ir5TzsYP8MK2mnrD1wM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49" b="41250"/>
          <a:stretch/>
        </p:blipFill>
        <p:spPr bwMode="auto">
          <a:xfrm>
            <a:off x="1431086" y="2540116"/>
            <a:ext cx="3657786" cy="141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4.googleusercontent.com/D14nWGDt1uPc3AW5C5G-lsuUklSp2EotkGQg-rllEtN-HqyWslvHYlJvcWfRV0t72CtZOjWZVBsjV24TakCKZIAXiqt3BlmDanRF070prMNtiYADik672oNhiH5TTrdLfV_88Q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7" b="43433"/>
          <a:stretch/>
        </p:blipFill>
        <p:spPr bwMode="auto">
          <a:xfrm>
            <a:off x="5078014" y="2069449"/>
            <a:ext cx="4879601" cy="188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085" y="172237"/>
            <a:ext cx="3636075" cy="23678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095" y="3958542"/>
            <a:ext cx="7509971" cy="28913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160" y="172237"/>
            <a:ext cx="4890456" cy="189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8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Tanishq Choudhary</dc:creator>
  <cp:lastModifiedBy>Tanishq Choudhary</cp:lastModifiedBy>
  <cp:revision>2</cp:revision>
  <dcterms:created xsi:type="dcterms:W3CDTF">2021-07-18T18:33:27Z</dcterms:created>
  <dcterms:modified xsi:type="dcterms:W3CDTF">2021-07-18T18:46:07Z</dcterms:modified>
</cp:coreProperties>
</file>