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06" r:id="rId2"/>
    <p:sldId id="405" r:id="rId3"/>
    <p:sldId id="313" r:id="rId4"/>
    <p:sldId id="29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22" r:id="rId23"/>
    <p:sldId id="323" r:id="rId24"/>
    <p:sldId id="324" r:id="rId25"/>
    <p:sldId id="325" r:id="rId26"/>
    <p:sldId id="331" r:id="rId27"/>
    <p:sldId id="333" r:id="rId28"/>
    <p:sldId id="334" r:id="rId29"/>
    <p:sldId id="336" r:id="rId30"/>
    <p:sldId id="338" r:id="rId31"/>
    <p:sldId id="341" r:id="rId32"/>
    <p:sldId id="344" r:id="rId33"/>
    <p:sldId id="351" r:id="rId34"/>
    <p:sldId id="352" r:id="rId35"/>
    <p:sldId id="356" r:id="rId36"/>
    <p:sldId id="359" r:id="rId37"/>
    <p:sldId id="370" r:id="rId38"/>
    <p:sldId id="373" r:id="rId39"/>
    <p:sldId id="374" r:id="rId40"/>
    <p:sldId id="375" r:id="rId41"/>
    <p:sldId id="377" r:id="rId42"/>
    <p:sldId id="388" r:id="rId43"/>
    <p:sldId id="392" r:id="rId44"/>
    <p:sldId id="393" r:id="rId45"/>
    <p:sldId id="394" r:id="rId46"/>
    <p:sldId id="395" r:id="rId47"/>
    <p:sldId id="397" r:id="rId48"/>
    <p:sldId id="398" r:id="rId49"/>
    <p:sldId id="399" r:id="rId50"/>
    <p:sldId id="400" r:id="rId51"/>
    <p:sldId id="401" r:id="rId52"/>
    <p:sldId id="402" r:id="rId53"/>
    <p:sldId id="4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2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2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C9F592-45FD-4323-95B3-4F567B00274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7E3C787-A6A2-4D35-9661-3573904D28ED}">
      <dgm:prSet/>
      <dgm:spPr/>
      <dgm:t>
        <a:bodyPr/>
        <a:lstStyle/>
        <a:p>
          <a:r>
            <a:rPr lang="en-US" dirty="0"/>
            <a:t>The + operator can be used in two ways.</a:t>
          </a:r>
        </a:p>
      </dgm:t>
    </dgm:pt>
    <dgm:pt modelId="{060FE1D3-4A79-44FB-96D8-2CD190BE73A1}" type="parTrans" cxnId="{94D3EE84-E814-4C49-A713-A56A62054CF5}">
      <dgm:prSet/>
      <dgm:spPr/>
      <dgm:t>
        <a:bodyPr/>
        <a:lstStyle/>
        <a:p>
          <a:endParaRPr lang="en-US"/>
        </a:p>
      </dgm:t>
    </dgm:pt>
    <dgm:pt modelId="{77BDB9B9-05D4-4DB0-A158-9A36CD7666F4}" type="sibTrans" cxnId="{94D3EE84-E814-4C49-A713-A56A62054CF5}">
      <dgm:prSet/>
      <dgm:spPr/>
      <dgm:t>
        <a:bodyPr/>
        <a:lstStyle/>
        <a:p>
          <a:endParaRPr lang="en-US"/>
        </a:p>
      </dgm:t>
    </dgm:pt>
    <dgm:pt modelId="{B472A204-5318-4683-9F10-22C69B9BF8D9}">
      <dgm:prSet/>
      <dgm:spPr/>
      <dgm:t>
        <a:bodyPr/>
        <a:lstStyle/>
        <a:p>
          <a:r>
            <a:rPr lang="en-US"/>
            <a:t>as a concatenation operator</a:t>
          </a:r>
        </a:p>
      </dgm:t>
    </dgm:pt>
    <dgm:pt modelId="{30E23574-7FAA-41CB-91C9-A4B16E4041ED}" type="parTrans" cxnId="{5993E9BC-FB9C-49C2-B95F-D89C0F4E0062}">
      <dgm:prSet/>
      <dgm:spPr/>
      <dgm:t>
        <a:bodyPr/>
        <a:lstStyle/>
        <a:p>
          <a:endParaRPr lang="en-US"/>
        </a:p>
      </dgm:t>
    </dgm:pt>
    <dgm:pt modelId="{4B5F263B-42A9-4256-963E-137D8DFCF128}" type="sibTrans" cxnId="{5993E9BC-FB9C-49C2-B95F-D89C0F4E0062}">
      <dgm:prSet/>
      <dgm:spPr/>
      <dgm:t>
        <a:bodyPr/>
        <a:lstStyle/>
        <a:p>
          <a:endParaRPr lang="en-US"/>
        </a:p>
      </dgm:t>
    </dgm:pt>
    <dgm:pt modelId="{C15029C4-5887-4F40-AAAD-845BAF05D197}">
      <dgm:prSet/>
      <dgm:spPr/>
      <dgm:t>
        <a:bodyPr/>
        <a:lstStyle/>
        <a:p>
          <a:r>
            <a:rPr lang="en-US" dirty="0"/>
            <a:t>as an addition operator</a:t>
          </a:r>
        </a:p>
      </dgm:t>
    </dgm:pt>
    <dgm:pt modelId="{9DC0D7A3-6969-410D-AD59-5F978EF7BF6C}" type="parTrans" cxnId="{EB0B7BBE-4761-4862-B8E0-B17856AF8ECA}">
      <dgm:prSet/>
      <dgm:spPr/>
      <dgm:t>
        <a:bodyPr/>
        <a:lstStyle/>
        <a:p>
          <a:endParaRPr lang="en-US"/>
        </a:p>
      </dgm:t>
    </dgm:pt>
    <dgm:pt modelId="{BDB4D38C-0628-4607-BCF4-F2EFC9DF96EA}" type="sibTrans" cxnId="{EB0B7BBE-4761-4862-B8E0-B17856AF8ECA}">
      <dgm:prSet/>
      <dgm:spPr/>
      <dgm:t>
        <a:bodyPr/>
        <a:lstStyle/>
        <a:p>
          <a:endParaRPr lang="en-US"/>
        </a:p>
      </dgm:t>
    </dgm:pt>
    <dgm:pt modelId="{56B5F256-0138-4447-82D9-46858DDF0ABD}">
      <dgm:prSet/>
      <dgm:spPr/>
      <dgm:t>
        <a:bodyPr/>
        <a:lstStyle/>
        <a:p>
          <a:r>
            <a:rPr lang="en-US" dirty="0"/>
            <a:t>If either side of the + operator is a string, the result will be a string.</a:t>
          </a:r>
        </a:p>
      </dgm:t>
    </dgm:pt>
    <dgm:pt modelId="{70F6FAEB-D43D-4E57-B719-E54DFCC6BC7B}" type="parTrans" cxnId="{E1A684BD-187F-46A5-AE3A-5B4CF04A88E2}">
      <dgm:prSet/>
      <dgm:spPr/>
      <dgm:t>
        <a:bodyPr/>
        <a:lstStyle/>
        <a:p>
          <a:endParaRPr lang="en-US"/>
        </a:p>
      </dgm:t>
    </dgm:pt>
    <dgm:pt modelId="{DA6BB327-E5CE-4EDF-8CA1-81D03C07F133}" type="sibTrans" cxnId="{E1A684BD-187F-46A5-AE3A-5B4CF04A88E2}">
      <dgm:prSet/>
      <dgm:spPr/>
      <dgm:t>
        <a:bodyPr/>
        <a:lstStyle/>
        <a:p>
          <a:endParaRPr lang="en-US"/>
        </a:p>
      </dgm:t>
    </dgm:pt>
    <dgm:pt modelId="{2B2BE666-7DA4-4E06-AFB5-47DF30CE9CB8}">
      <dgm:prSet/>
      <dgm:spPr/>
      <dgm:t>
        <a:bodyPr/>
        <a:lstStyle/>
        <a:p>
          <a:endParaRPr lang="en-US" dirty="0">
            <a:latin typeface="Consolas" panose="020B0609020204030204" pitchFamily="49" charset="0"/>
          </a:endParaRPr>
        </a:p>
      </dgm:t>
    </dgm:pt>
    <dgm:pt modelId="{408D909E-2E32-42A9-A3C0-57802A5A83C4}" type="parTrans" cxnId="{1F554C5B-A076-4569-994B-93C444A04D4B}">
      <dgm:prSet/>
      <dgm:spPr/>
      <dgm:t>
        <a:bodyPr/>
        <a:lstStyle/>
        <a:p>
          <a:endParaRPr lang="en-US"/>
        </a:p>
      </dgm:t>
    </dgm:pt>
    <dgm:pt modelId="{0B842BA1-2268-4904-BDBD-3161D1EDA24E}" type="sibTrans" cxnId="{1F554C5B-A076-4569-994B-93C444A04D4B}">
      <dgm:prSet/>
      <dgm:spPr/>
      <dgm:t>
        <a:bodyPr/>
        <a:lstStyle/>
        <a:p>
          <a:endParaRPr lang="en-US"/>
        </a:p>
      </dgm:t>
    </dgm:pt>
    <dgm:pt modelId="{2EFBE047-2C38-4919-AF8C-69185A56C1DB}">
      <dgm:prSet/>
      <dgm:spPr/>
      <dgm:t>
        <a:bodyPr/>
        <a:lstStyle/>
        <a:p>
          <a:endParaRPr lang="en-US" dirty="0"/>
        </a:p>
      </dgm:t>
    </dgm:pt>
    <dgm:pt modelId="{245E016B-82E8-40BB-B701-868918924063}" type="parTrans" cxnId="{7639D61A-CE3F-4018-96F6-42E9CCFD136F}">
      <dgm:prSet/>
      <dgm:spPr/>
      <dgm:t>
        <a:bodyPr/>
        <a:lstStyle/>
        <a:p>
          <a:endParaRPr lang="en-US"/>
        </a:p>
      </dgm:t>
    </dgm:pt>
    <dgm:pt modelId="{D1444C88-E20E-4686-B167-7FE5FA51CDCF}" type="sibTrans" cxnId="{7639D61A-CE3F-4018-96F6-42E9CCFD136F}">
      <dgm:prSet/>
      <dgm:spPr/>
      <dgm:t>
        <a:bodyPr/>
        <a:lstStyle/>
        <a:p>
          <a:endParaRPr lang="en-US"/>
        </a:p>
      </dgm:t>
    </dgm:pt>
    <dgm:pt modelId="{45B0E751-C3C0-45C4-BBA0-75D7A5C23A07}">
      <dgm:prSet/>
      <dgm:spPr/>
      <dgm:t>
        <a:bodyPr/>
        <a:lstStyle/>
        <a:p>
          <a:endParaRPr lang="en-US" dirty="0"/>
        </a:p>
      </dgm:t>
    </dgm:pt>
    <dgm:pt modelId="{FE8B4FD1-E8C8-4BDF-8623-3FB4CA5C94A9}" type="parTrans" cxnId="{709C83FC-146C-42C0-B698-B102AE86194A}">
      <dgm:prSet/>
      <dgm:spPr/>
      <dgm:t>
        <a:bodyPr/>
        <a:lstStyle/>
        <a:p>
          <a:endParaRPr lang="en-US"/>
        </a:p>
      </dgm:t>
    </dgm:pt>
    <dgm:pt modelId="{D3896F99-7415-4353-AFA2-BBDC57E0E42A}" type="sibTrans" cxnId="{709C83FC-146C-42C0-B698-B102AE86194A}">
      <dgm:prSet/>
      <dgm:spPr/>
      <dgm:t>
        <a:bodyPr/>
        <a:lstStyle/>
        <a:p>
          <a:endParaRPr lang="en-US"/>
        </a:p>
      </dgm:t>
    </dgm:pt>
    <dgm:pt modelId="{C8AC19D3-3539-41E1-9C4A-06FF64BEFC3C}" type="pres">
      <dgm:prSet presAssocID="{23C9F592-45FD-4323-95B3-4F567B002741}" presName="linear" presStyleCnt="0">
        <dgm:presLayoutVars>
          <dgm:animLvl val="lvl"/>
          <dgm:resizeHandles val="exact"/>
        </dgm:presLayoutVars>
      </dgm:prSet>
      <dgm:spPr/>
    </dgm:pt>
    <dgm:pt modelId="{2583B5B5-CAC6-4884-AD24-417B8C352F14}" type="pres">
      <dgm:prSet presAssocID="{27E3C787-A6A2-4D35-9661-3573904D28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549922-8202-4D6D-918D-9949F89CBE3D}" type="pres">
      <dgm:prSet presAssocID="{27E3C787-A6A2-4D35-9661-3573904D28ED}" presName="childText" presStyleLbl="revTx" presStyleIdx="0" presStyleCnt="2">
        <dgm:presLayoutVars>
          <dgm:bulletEnabled val="1"/>
        </dgm:presLayoutVars>
      </dgm:prSet>
      <dgm:spPr/>
    </dgm:pt>
    <dgm:pt modelId="{C41CE087-D1D0-48B5-B7A9-F51B2B44818E}" type="pres">
      <dgm:prSet presAssocID="{56B5F256-0138-4447-82D9-46858DDF0A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746D09-DD28-4B6C-92F6-5ADEC6FC890B}" type="pres">
      <dgm:prSet presAssocID="{56B5F256-0138-4447-82D9-46858DDF0A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1757403-D558-4078-9FEC-35C5EFF9D00A}" type="presOf" srcId="{B472A204-5318-4683-9F10-22C69B9BF8D9}" destId="{C3549922-8202-4D6D-918D-9949F89CBE3D}" srcOrd="0" destOrd="0" presId="urn:microsoft.com/office/officeart/2005/8/layout/vList2"/>
    <dgm:cxn modelId="{7639D61A-CE3F-4018-96F6-42E9CCFD136F}" srcId="{27E3C787-A6A2-4D35-9661-3573904D28ED}" destId="{2EFBE047-2C38-4919-AF8C-69185A56C1DB}" srcOrd="3" destOrd="0" parTransId="{245E016B-82E8-40BB-B701-868918924063}" sibTransId="{D1444C88-E20E-4686-B167-7FE5FA51CDCF}"/>
    <dgm:cxn modelId="{72E66E21-EE14-4743-A155-F3816BFBD0A1}" type="presOf" srcId="{2B2BE666-7DA4-4E06-AFB5-47DF30CE9CB8}" destId="{E9746D09-DD28-4B6C-92F6-5ADEC6FC890B}" srcOrd="0" destOrd="0" presId="urn:microsoft.com/office/officeart/2005/8/layout/vList2"/>
    <dgm:cxn modelId="{8AACF123-C8AC-4B69-9A12-C44A92487BE4}" type="presOf" srcId="{C15029C4-5887-4F40-AAAD-845BAF05D197}" destId="{C3549922-8202-4D6D-918D-9949F89CBE3D}" srcOrd="0" destOrd="1" presId="urn:microsoft.com/office/officeart/2005/8/layout/vList2"/>
    <dgm:cxn modelId="{1F554C5B-A076-4569-994B-93C444A04D4B}" srcId="{56B5F256-0138-4447-82D9-46858DDF0ABD}" destId="{2B2BE666-7DA4-4E06-AFB5-47DF30CE9CB8}" srcOrd="0" destOrd="0" parTransId="{408D909E-2E32-42A9-A3C0-57802A5A83C4}" sibTransId="{0B842BA1-2268-4904-BDBD-3161D1EDA24E}"/>
    <dgm:cxn modelId="{D2609E4D-BEBA-48C0-BEC5-E071D4CF6C56}" type="presOf" srcId="{2EFBE047-2C38-4919-AF8C-69185A56C1DB}" destId="{C3549922-8202-4D6D-918D-9949F89CBE3D}" srcOrd="0" destOrd="3" presId="urn:microsoft.com/office/officeart/2005/8/layout/vList2"/>
    <dgm:cxn modelId="{B9C9B877-290B-40DE-9EE5-774FA7360B3D}" type="presOf" srcId="{45B0E751-C3C0-45C4-BBA0-75D7A5C23A07}" destId="{C3549922-8202-4D6D-918D-9949F89CBE3D}" srcOrd="0" destOrd="2" presId="urn:microsoft.com/office/officeart/2005/8/layout/vList2"/>
    <dgm:cxn modelId="{35CBE158-42FD-43D4-90DD-131191634FEA}" type="presOf" srcId="{23C9F592-45FD-4323-95B3-4F567B002741}" destId="{C8AC19D3-3539-41E1-9C4A-06FF64BEFC3C}" srcOrd="0" destOrd="0" presId="urn:microsoft.com/office/officeart/2005/8/layout/vList2"/>
    <dgm:cxn modelId="{94D3EE84-E814-4C49-A713-A56A62054CF5}" srcId="{23C9F592-45FD-4323-95B3-4F567B002741}" destId="{27E3C787-A6A2-4D35-9661-3573904D28ED}" srcOrd="0" destOrd="0" parTransId="{060FE1D3-4A79-44FB-96D8-2CD190BE73A1}" sibTransId="{77BDB9B9-05D4-4DB0-A158-9A36CD7666F4}"/>
    <dgm:cxn modelId="{CE426EA7-42A6-4B9F-A9D2-78892A8BE7AB}" type="presOf" srcId="{27E3C787-A6A2-4D35-9661-3573904D28ED}" destId="{2583B5B5-CAC6-4884-AD24-417B8C352F14}" srcOrd="0" destOrd="0" presId="urn:microsoft.com/office/officeart/2005/8/layout/vList2"/>
    <dgm:cxn modelId="{5993E9BC-FB9C-49C2-B95F-D89C0F4E0062}" srcId="{27E3C787-A6A2-4D35-9661-3573904D28ED}" destId="{B472A204-5318-4683-9F10-22C69B9BF8D9}" srcOrd="0" destOrd="0" parTransId="{30E23574-7FAA-41CB-91C9-A4B16E4041ED}" sibTransId="{4B5F263B-42A9-4256-963E-137D8DFCF128}"/>
    <dgm:cxn modelId="{E1A684BD-187F-46A5-AE3A-5B4CF04A88E2}" srcId="{23C9F592-45FD-4323-95B3-4F567B002741}" destId="{56B5F256-0138-4447-82D9-46858DDF0ABD}" srcOrd="1" destOrd="0" parTransId="{70F6FAEB-D43D-4E57-B719-E54DFCC6BC7B}" sibTransId="{DA6BB327-E5CE-4EDF-8CA1-81D03C07F133}"/>
    <dgm:cxn modelId="{EB0B7BBE-4761-4862-B8E0-B17856AF8ECA}" srcId="{27E3C787-A6A2-4D35-9661-3573904D28ED}" destId="{C15029C4-5887-4F40-AAAD-845BAF05D197}" srcOrd="1" destOrd="0" parTransId="{9DC0D7A3-6969-410D-AD59-5F978EF7BF6C}" sibTransId="{BDB4D38C-0628-4607-BCF4-F2EFC9DF96EA}"/>
    <dgm:cxn modelId="{A5B7BDED-CC2F-4309-B88F-7273137F7E20}" type="presOf" srcId="{56B5F256-0138-4447-82D9-46858DDF0ABD}" destId="{C41CE087-D1D0-48B5-B7A9-F51B2B44818E}" srcOrd="0" destOrd="0" presId="urn:microsoft.com/office/officeart/2005/8/layout/vList2"/>
    <dgm:cxn modelId="{709C83FC-146C-42C0-B698-B102AE86194A}" srcId="{27E3C787-A6A2-4D35-9661-3573904D28ED}" destId="{45B0E751-C3C0-45C4-BBA0-75D7A5C23A07}" srcOrd="2" destOrd="0" parTransId="{FE8B4FD1-E8C8-4BDF-8623-3FB4CA5C94A9}" sibTransId="{D3896F99-7415-4353-AFA2-BBDC57E0E42A}"/>
    <dgm:cxn modelId="{53611293-37E7-4AA1-8817-D091C30924BD}" type="presParOf" srcId="{C8AC19D3-3539-41E1-9C4A-06FF64BEFC3C}" destId="{2583B5B5-CAC6-4884-AD24-417B8C352F14}" srcOrd="0" destOrd="0" presId="urn:microsoft.com/office/officeart/2005/8/layout/vList2"/>
    <dgm:cxn modelId="{BFBF6CA4-54C8-449E-B32E-F13FEAD45C7D}" type="presParOf" srcId="{C8AC19D3-3539-41E1-9C4A-06FF64BEFC3C}" destId="{C3549922-8202-4D6D-918D-9949F89CBE3D}" srcOrd="1" destOrd="0" presId="urn:microsoft.com/office/officeart/2005/8/layout/vList2"/>
    <dgm:cxn modelId="{9876EA1B-A0AD-4871-8936-BE932630347C}" type="presParOf" srcId="{C8AC19D3-3539-41E1-9C4A-06FF64BEFC3C}" destId="{C41CE087-D1D0-48B5-B7A9-F51B2B44818E}" srcOrd="2" destOrd="0" presId="urn:microsoft.com/office/officeart/2005/8/layout/vList2"/>
    <dgm:cxn modelId="{1BBA4D09-EC23-490D-B009-D0A30B238A33}" type="presParOf" srcId="{C8AC19D3-3539-41E1-9C4A-06FF64BEFC3C}" destId="{E9746D09-DD28-4B6C-92F6-5ADEC6FC890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0E28D9-95B5-4621-8C31-BD42FFB28CC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1F9165-DC64-4202-B611-55242805B640}">
      <dgm:prSet/>
      <dgm:spPr/>
      <dgm:t>
        <a:bodyPr/>
        <a:lstStyle/>
        <a:p>
          <a:r>
            <a:rPr lang="en-US"/>
            <a:t>Since String is a class, objects that are instances of it have methods.</a:t>
          </a:r>
        </a:p>
      </dgm:t>
    </dgm:pt>
    <dgm:pt modelId="{972BB41D-1070-4055-ACB8-E23CB2BDFC4B}" type="parTrans" cxnId="{46AFEA27-8531-4EF7-8CB9-11B4DBCD4BD0}">
      <dgm:prSet/>
      <dgm:spPr/>
      <dgm:t>
        <a:bodyPr/>
        <a:lstStyle/>
        <a:p>
          <a:endParaRPr lang="en-US"/>
        </a:p>
      </dgm:t>
    </dgm:pt>
    <dgm:pt modelId="{104A9C89-5AAB-4E9F-99F7-AD60B816D9C3}" type="sibTrans" cxnId="{46AFEA27-8531-4EF7-8CB9-11B4DBCD4BD0}">
      <dgm:prSet/>
      <dgm:spPr/>
      <dgm:t>
        <a:bodyPr/>
        <a:lstStyle/>
        <a:p>
          <a:endParaRPr lang="en-US"/>
        </a:p>
      </dgm:t>
    </dgm:pt>
    <dgm:pt modelId="{1343E39A-5AC3-4BA8-AA7D-97E0E409A508}">
      <dgm:prSet/>
      <dgm:spPr/>
      <dgm:t>
        <a:bodyPr/>
        <a:lstStyle/>
        <a:p>
          <a:r>
            <a:rPr lang="en-US" dirty="0"/>
            <a:t>One of those methods is the length method.</a:t>
          </a:r>
        </a:p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stringSize = value.length();</a:t>
          </a:r>
          <a:endParaRPr lang="en-US" dirty="0"/>
        </a:p>
      </dgm:t>
    </dgm:pt>
    <dgm:pt modelId="{F96DD752-B1AA-4A52-A217-2A228CBFC598}" type="parTrans" cxnId="{50C9337D-7E90-4638-B6CD-7785C46DCF17}">
      <dgm:prSet/>
      <dgm:spPr/>
      <dgm:t>
        <a:bodyPr/>
        <a:lstStyle/>
        <a:p>
          <a:endParaRPr lang="en-US"/>
        </a:p>
      </dgm:t>
    </dgm:pt>
    <dgm:pt modelId="{9326EBE1-75B8-4890-9209-690D71FF64C2}" type="sibTrans" cxnId="{50C9337D-7E90-4638-B6CD-7785C46DCF17}">
      <dgm:prSet/>
      <dgm:spPr/>
      <dgm:t>
        <a:bodyPr/>
        <a:lstStyle/>
        <a:p>
          <a:endParaRPr lang="en-US"/>
        </a:p>
      </dgm:t>
    </dgm:pt>
    <dgm:pt modelId="{4812D669-76D7-4E17-B94D-3D6A7E52C5CD}">
      <dgm:prSet/>
      <dgm:spPr/>
      <dgm:t>
        <a:bodyPr/>
        <a:lstStyle/>
        <a:p>
          <a:r>
            <a:rPr lang="en-US"/>
            <a:t>This statement calls the length method on the object pointed to by the value variable</a:t>
          </a:r>
        </a:p>
      </dgm:t>
    </dgm:pt>
    <dgm:pt modelId="{0CCCD88C-821A-48BF-95D0-831F71EB39A2}" type="parTrans" cxnId="{EED3C221-C5CD-4C3A-A2F7-94732365E0EA}">
      <dgm:prSet/>
      <dgm:spPr/>
      <dgm:t>
        <a:bodyPr/>
        <a:lstStyle/>
        <a:p>
          <a:endParaRPr lang="en-US"/>
        </a:p>
      </dgm:t>
    </dgm:pt>
    <dgm:pt modelId="{6C1E4B20-592F-42BF-9296-1130A51837E0}" type="sibTrans" cxnId="{EED3C221-C5CD-4C3A-A2F7-94732365E0EA}">
      <dgm:prSet/>
      <dgm:spPr/>
      <dgm:t>
        <a:bodyPr/>
        <a:lstStyle/>
        <a:p>
          <a:endParaRPr lang="en-US"/>
        </a:p>
      </dgm:t>
    </dgm:pt>
    <dgm:pt modelId="{A69A6ACF-43DE-45AA-9B55-ACE9E86E6A7A}" type="pres">
      <dgm:prSet presAssocID="{5F0E28D9-95B5-4621-8C31-BD42FFB28CC8}" presName="outerComposite" presStyleCnt="0">
        <dgm:presLayoutVars>
          <dgm:chMax val="5"/>
          <dgm:dir/>
          <dgm:resizeHandles val="exact"/>
        </dgm:presLayoutVars>
      </dgm:prSet>
      <dgm:spPr/>
    </dgm:pt>
    <dgm:pt modelId="{EBF8AA11-722D-4522-8E8F-573DCAAA59E7}" type="pres">
      <dgm:prSet presAssocID="{5F0E28D9-95B5-4621-8C31-BD42FFB28CC8}" presName="dummyMaxCanvas" presStyleCnt="0">
        <dgm:presLayoutVars/>
      </dgm:prSet>
      <dgm:spPr/>
    </dgm:pt>
    <dgm:pt modelId="{8A215150-F0A2-4883-AD44-90C2AD4D94D0}" type="pres">
      <dgm:prSet presAssocID="{5F0E28D9-95B5-4621-8C31-BD42FFB28CC8}" presName="ThreeNodes_1" presStyleLbl="node1" presStyleIdx="0" presStyleCnt="3">
        <dgm:presLayoutVars>
          <dgm:bulletEnabled val="1"/>
        </dgm:presLayoutVars>
      </dgm:prSet>
      <dgm:spPr/>
    </dgm:pt>
    <dgm:pt modelId="{564C062A-05B0-492F-B5DA-848891AF5671}" type="pres">
      <dgm:prSet presAssocID="{5F0E28D9-95B5-4621-8C31-BD42FFB28CC8}" presName="ThreeNodes_2" presStyleLbl="node1" presStyleIdx="1" presStyleCnt="3">
        <dgm:presLayoutVars>
          <dgm:bulletEnabled val="1"/>
        </dgm:presLayoutVars>
      </dgm:prSet>
      <dgm:spPr/>
    </dgm:pt>
    <dgm:pt modelId="{47D2AB56-7B4E-4E7A-B530-4DC3FE14F4F8}" type="pres">
      <dgm:prSet presAssocID="{5F0E28D9-95B5-4621-8C31-BD42FFB28CC8}" presName="ThreeNodes_3" presStyleLbl="node1" presStyleIdx="2" presStyleCnt="3">
        <dgm:presLayoutVars>
          <dgm:bulletEnabled val="1"/>
        </dgm:presLayoutVars>
      </dgm:prSet>
      <dgm:spPr/>
    </dgm:pt>
    <dgm:pt modelId="{17A5C57D-C4B4-4C2C-92CE-DD483BF382F6}" type="pres">
      <dgm:prSet presAssocID="{5F0E28D9-95B5-4621-8C31-BD42FFB28CC8}" presName="ThreeConn_1-2" presStyleLbl="fgAccFollowNode1" presStyleIdx="0" presStyleCnt="2">
        <dgm:presLayoutVars>
          <dgm:bulletEnabled val="1"/>
        </dgm:presLayoutVars>
      </dgm:prSet>
      <dgm:spPr/>
    </dgm:pt>
    <dgm:pt modelId="{76AECF1A-0C6A-443E-9A23-B47D5914E45D}" type="pres">
      <dgm:prSet presAssocID="{5F0E28D9-95B5-4621-8C31-BD42FFB28CC8}" presName="ThreeConn_2-3" presStyleLbl="fgAccFollowNode1" presStyleIdx="1" presStyleCnt="2">
        <dgm:presLayoutVars>
          <dgm:bulletEnabled val="1"/>
        </dgm:presLayoutVars>
      </dgm:prSet>
      <dgm:spPr/>
    </dgm:pt>
    <dgm:pt modelId="{6476DC8C-7298-4BA6-9F28-E220BE4B6E1B}" type="pres">
      <dgm:prSet presAssocID="{5F0E28D9-95B5-4621-8C31-BD42FFB28CC8}" presName="ThreeNodes_1_text" presStyleLbl="node1" presStyleIdx="2" presStyleCnt="3">
        <dgm:presLayoutVars>
          <dgm:bulletEnabled val="1"/>
        </dgm:presLayoutVars>
      </dgm:prSet>
      <dgm:spPr/>
    </dgm:pt>
    <dgm:pt modelId="{EB3635F0-19B0-4CB1-B4AA-3A7B5D23BBFE}" type="pres">
      <dgm:prSet presAssocID="{5F0E28D9-95B5-4621-8C31-BD42FFB28CC8}" presName="ThreeNodes_2_text" presStyleLbl="node1" presStyleIdx="2" presStyleCnt="3">
        <dgm:presLayoutVars>
          <dgm:bulletEnabled val="1"/>
        </dgm:presLayoutVars>
      </dgm:prSet>
      <dgm:spPr/>
    </dgm:pt>
    <dgm:pt modelId="{7453EE1A-D331-41B7-BDAA-96B982567E47}" type="pres">
      <dgm:prSet presAssocID="{5F0E28D9-95B5-4621-8C31-BD42FFB28CC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ED3C221-C5CD-4C3A-A2F7-94732365E0EA}" srcId="{5F0E28D9-95B5-4621-8C31-BD42FFB28CC8}" destId="{4812D669-76D7-4E17-B94D-3D6A7E52C5CD}" srcOrd="2" destOrd="0" parTransId="{0CCCD88C-821A-48BF-95D0-831F71EB39A2}" sibTransId="{6C1E4B20-592F-42BF-9296-1130A51837E0}"/>
    <dgm:cxn modelId="{46AFEA27-8531-4EF7-8CB9-11B4DBCD4BD0}" srcId="{5F0E28D9-95B5-4621-8C31-BD42FFB28CC8}" destId="{B51F9165-DC64-4202-B611-55242805B640}" srcOrd="0" destOrd="0" parTransId="{972BB41D-1070-4055-ACB8-E23CB2BDFC4B}" sibTransId="{104A9C89-5AAB-4E9F-99F7-AD60B816D9C3}"/>
    <dgm:cxn modelId="{F688BF29-710B-42B4-ADA8-5E6098385D4B}" type="presOf" srcId="{1343E39A-5AC3-4BA8-AA7D-97E0E409A508}" destId="{EB3635F0-19B0-4CB1-B4AA-3A7B5D23BBFE}" srcOrd="1" destOrd="0" presId="urn:microsoft.com/office/officeart/2005/8/layout/vProcess5"/>
    <dgm:cxn modelId="{283AD23C-3D64-4E2D-BF4B-DF98950F4BAA}" type="presOf" srcId="{B51F9165-DC64-4202-B611-55242805B640}" destId="{8A215150-F0A2-4883-AD44-90C2AD4D94D0}" srcOrd="0" destOrd="0" presId="urn:microsoft.com/office/officeart/2005/8/layout/vProcess5"/>
    <dgm:cxn modelId="{A9D43965-F514-4C26-BED3-B25D7322D682}" type="presOf" srcId="{104A9C89-5AAB-4E9F-99F7-AD60B816D9C3}" destId="{17A5C57D-C4B4-4C2C-92CE-DD483BF382F6}" srcOrd="0" destOrd="0" presId="urn:microsoft.com/office/officeart/2005/8/layout/vProcess5"/>
    <dgm:cxn modelId="{50C9337D-7E90-4638-B6CD-7785C46DCF17}" srcId="{5F0E28D9-95B5-4621-8C31-BD42FFB28CC8}" destId="{1343E39A-5AC3-4BA8-AA7D-97E0E409A508}" srcOrd="1" destOrd="0" parTransId="{F96DD752-B1AA-4A52-A217-2A228CBFC598}" sibTransId="{9326EBE1-75B8-4890-9209-690D71FF64C2}"/>
    <dgm:cxn modelId="{F2887A92-9DF0-4D1F-A542-5F2CBCD93D15}" type="presOf" srcId="{4812D669-76D7-4E17-B94D-3D6A7E52C5CD}" destId="{47D2AB56-7B4E-4E7A-B530-4DC3FE14F4F8}" srcOrd="0" destOrd="0" presId="urn:microsoft.com/office/officeart/2005/8/layout/vProcess5"/>
    <dgm:cxn modelId="{7EC99E97-DD1A-4EE1-BD45-850F8BF45ABA}" type="presOf" srcId="{1343E39A-5AC3-4BA8-AA7D-97E0E409A508}" destId="{564C062A-05B0-492F-B5DA-848891AF5671}" srcOrd="0" destOrd="0" presId="urn:microsoft.com/office/officeart/2005/8/layout/vProcess5"/>
    <dgm:cxn modelId="{31752AB5-E57A-4DA0-8FAD-EE771D0C2272}" type="presOf" srcId="{4812D669-76D7-4E17-B94D-3D6A7E52C5CD}" destId="{7453EE1A-D331-41B7-BDAA-96B982567E47}" srcOrd="1" destOrd="0" presId="urn:microsoft.com/office/officeart/2005/8/layout/vProcess5"/>
    <dgm:cxn modelId="{C95F40DB-D595-433C-BD97-4847A4D438C9}" type="presOf" srcId="{B51F9165-DC64-4202-B611-55242805B640}" destId="{6476DC8C-7298-4BA6-9F28-E220BE4B6E1B}" srcOrd="1" destOrd="0" presId="urn:microsoft.com/office/officeart/2005/8/layout/vProcess5"/>
    <dgm:cxn modelId="{B34746DC-E82C-4289-B57E-C800C6DC0F79}" type="presOf" srcId="{9326EBE1-75B8-4890-9209-690D71FF64C2}" destId="{76AECF1A-0C6A-443E-9A23-B47D5914E45D}" srcOrd="0" destOrd="0" presId="urn:microsoft.com/office/officeart/2005/8/layout/vProcess5"/>
    <dgm:cxn modelId="{163C6EEA-A651-4CEB-9286-C17637F635A5}" type="presOf" srcId="{5F0E28D9-95B5-4621-8C31-BD42FFB28CC8}" destId="{A69A6ACF-43DE-45AA-9B55-ACE9E86E6A7A}" srcOrd="0" destOrd="0" presId="urn:microsoft.com/office/officeart/2005/8/layout/vProcess5"/>
    <dgm:cxn modelId="{2AFC98CD-8741-491A-A451-3D56A546881E}" type="presParOf" srcId="{A69A6ACF-43DE-45AA-9B55-ACE9E86E6A7A}" destId="{EBF8AA11-722D-4522-8E8F-573DCAAA59E7}" srcOrd="0" destOrd="0" presId="urn:microsoft.com/office/officeart/2005/8/layout/vProcess5"/>
    <dgm:cxn modelId="{280A8845-4391-46E4-BDF0-ABEB62CD6F6F}" type="presParOf" srcId="{A69A6ACF-43DE-45AA-9B55-ACE9E86E6A7A}" destId="{8A215150-F0A2-4883-AD44-90C2AD4D94D0}" srcOrd="1" destOrd="0" presId="urn:microsoft.com/office/officeart/2005/8/layout/vProcess5"/>
    <dgm:cxn modelId="{FAF53C91-27B0-4D20-BE00-41C576410455}" type="presParOf" srcId="{A69A6ACF-43DE-45AA-9B55-ACE9E86E6A7A}" destId="{564C062A-05B0-492F-B5DA-848891AF5671}" srcOrd="2" destOrd="0" presId="urn:microsoft.com/office/officeart/2005/8/layout/vProcess5"/>
    <dgm:cxn modelId="{796D09C7-7B62-409E-B7D8-85FB70B41855}" type="presParOf" srcId="{A69A6ACF-43DE-45AA-9B55-ACE9E86E6A7A}" destId="{47D2AB56-7B4E-4E7A-B530-4DC3FE14F4F8}" srcOrd="3" destOrd="0" presId="urn:microsoft.com/office/officeart/2005/8/layout/vProcess5"/>
    <dgm:cxn modelId="{81A05AE2-1F86-40AE-98BE-1E1D50D0BFC0}" type="presParOf" srcId="{A69A6ACF-43DE-45AA-9B55-ACE9E86E6A7A}" destId="{17A5C57D-C4B4-4C2C-92CE-DD483BF382F6}" srcOrd="4" destOrd="0" presId="urn:microsoft.com/office/officeart/2005/8/layout/vProcess5"/>
    <dgm:cxn modelId="{E54E8A6D-7076-4FD7-83C8-B50510D7B254}" type="presParOf" srcId="{A69A6ACF-43DE-45AA-9B55-ACE9E86E6A7A}" destId="{76AECF1A-0C6A-443E-9A23-B47D5914E45D}" srcOrd="5" destOrd="0" presId="urn:microsoft.com/office/officeart/2005/8/layout/vProcess5"/>
    <dgm:cxn modelId="{251B5ED9-DDC2-4BFA-88C0-7CD05CCAFC6E}" type="presParOf" srcId="{A69A6ACF-43DE-45AA-9B55-ACE9E86E6A7A}" destId="{6476DC8C-7298-4BA6-9F28-E220BE4B6E1B}" srcOrd="6" destOrd="0" presId="urn:microsoft.com/office/officeart/2005/8/layout/vProcess5"/>
    <dgm:cxn modelId="{B2EBFACE-9274-4FB2-BAFE-8EFFCDC74D87}" type="presParOf" srcId="{A69A6ACF-43DE-45AA-9B55-ACE9E86E6A7A}" destId="{EB3635F0-19B0-4CB1-B4AA-3A7B5D23BBFE}" srcOrd="7" destOrd="0" presId="urn:microsoft.com/office/officeart/2005/8/layout/vProcess5"/>
    <dgm:cxn modelId="{682173E1-A00B-4E67-8754-73BB64604A45}" type="presParOf" srcId="{A69A6ACF-43DE-45AA-9B55-ACE9E86E6A7A}" destId="{7453EE1A-D331-41B7-BDAA-96B982567E4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B06659-9B36-4204-BEFB-7452F2CFCFE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936B99-1C38-481B-BD0B-F81768E25A0F}">
      <dgm:prSet/>
      <dgm:spPr/>
      <dgm:t>
        <a:bodyPr/>
        <a:lstStyle/>
        <a:p>
          <a:r>
            <a:rPr lang="en-US" dirty="0"/>
            <a:t>strings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		</a:t>
          </a:r>
          <a:r>
            <a:rPr lang="en-US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 name = sc.nextLine();</a:t>
          </a:r>
        </a:p>
      </dgm:t>
    </dgm:pt>
    <dgm:pt modelId="{AE6D3146-841F-4560-9764-268DC4947A14}" type="parTrans" cxnId="{61FB65B8-7B20-4CB6-A5D2-5173396D471A}">
      <dgm:prSet/>
      <dgm:spPr/>
      <dgm:t>
        <a:bodyPr/>
        <a:lstStyle/>
        <a:p>
          <a:endParaRPr lang="en-US"/>
        </a:p>
      </dgm:t>
    </dgm:pt>
    <dgm:pt modelId="{893F609F-E25E-4827-BB8B-4467050D30EA}" type="sibTrans" cxnId="{61FB65B8-7B20-4CB6-A5D2-5173396D471A}">
      <dgm:prSet/>
      <dgm:spPr/>
      <dgm:t>
        <a:bodyPr/>
        <a:lstStyle/>
        <a:p>
          <a:endParaRPr lang="en-US"/>
        </a:p>
      </dgm:t>
    </dgm:pt>
    <dgm:pt modelId="{E98CDA9D-74B6-46F8-82FC-B5F99B50001E}">
      <dgm:prSet custT="1"/>
      <dgm:spPr/>
      <dgm:t>
        <a:bodyPr/>
        <a:lstStyle/>
        <a:p>
          <a:r>
            <a:rPr lang="en-US" sz="1900" kern="1200" dirty="0"/>
            <a:t>bytes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byte b1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nextByte();</a:t>
          </a:r>
        </a:p>
      </dgm:t>
    </dgm:pt>
    <dgm:pt modelId="{780F2645-604B-4EA6-87A4-731E4564A328}" type="parTrans" cxnId="{578325EA-B986-4549-ABA9-FB73449CE050}">
      <dgm:prSet/>
      <dgm:spPr/>
      <dgm:t>
        <a:bodyPr/>
        <a:lstStyle/>
        <a:p>
          <a:endParaRPr lang="en-US"/>
        </a:p>
      </dgm:t>
    </dgm:pt>
    <dgm:pt modelId="{0F6CA8DD-09BF-4148-8313-490A3E5AD7D8}" type="sibTrans" cxnId="{578325EA-B986-4549-ABA9-FB73449CE050}">
      <dgm:prSet/>
      <dgm:spPr/>
      <dgm:t>
        <a:bodyPr/>
        <a:lstStyle/>
        <a:p>
          <a:endParaRPr lang="en-US"/>
        </a:p>
      </dgm:t>
    </dgm:pt>
    <dgm:pt modelId="{1836C50E-7C85-48C7-8153-E95115C92466}">
      <dgm:prSet custT="1"/>
      <dgm:spPr/>
      <dgm:t>
        <a:bodyPr/>
        <a:lstStyle/>
        <a:p>
          <a:r>
            <a:rPr lang="en-US" sz="1900" kern="1200" dirty="0"/>
            <a:t>integers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int num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nextInt();</a:t>
          </a:r>
        </a:p>
      </dgm:t>
    </dgm:pt>
    <dgm:pt modelId="{4372592C-2676-4CEF-8209-337645428A0B}" type="parTrans" cxnId="{2322B93B-BE24-4FDE-B863-7E57D2ADE28D}">
      <dgm:prSet/>
      <dgm:spPr/>
      <dgm:t>
        <a:bodyPr/>
        <a:lstStyle/>
        <a:p>
          <a:endParaRPr lang="en-US"/>
        </a:p>
      </dgm:t>
    </dgm:pt>
    <dgm:pt modelId="{CD654D59-4C79-44E3-97C1-16A7F304FA2C}" type="sibTrans" cxnId="{2322B93B-BE24-4FDE-B863-7E57D2ADE28D}">
      <dgm:prSet/>
      <dgm:spPr/>
      <dgm:t>
        <a:bodyPr/>
        <a:lstStyle/>
        <a:p>
          <a:endParaRPr lang="en-US"/>
        </a:p>
      </dgm:t>
    </dgm:pt>
    <dgm:pt modelId="{6C638F23-641A-4611-943E-3243CF313DA5}">
      <dgm:prSet custT="1"/>
      <dgm:spPr/>
      <dgm:t>
        <a:bodyPr/>
        <a:lstStyle/>
        <a:p>
          <a:r>
            <a:rPr lang="en-US" sz="1900" kern="1200" dirty="0"/>
            <a:t>long integers </a:t>
          </a:r>
          <a:r>
            <a:rPr lang="en-US" sz="1900" kern="1200" dirty="0">
              <a:sym typeface="Wingdings" panose="05000000000000000000" pitchFamily="2" charset="2"/>
            </a:rPr>
            <a:t> 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long distanceToSun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nextLong();</a:t>
          </a:r>
        </a:p>
      </dgm:t>
    </dgm:pt>
    <dgm:pt modelId="{DD24AD06-C561-4D4B-A6A3-AB95A70BF7E0}" type="parTrans" cxnId="{B05DC275-9190-4BB8-8DEE-1331D5FC0A5A}">
      <dgm:prSet/>
      <dgm:spPr/>
      <dgm:t>
        <a:bodyPr/>
        <a:lstStyle/>
        <a:p>
          <a:endParaRPr lang="en-US"/>
        </a:p>
      </dgm:t>
    </dgm:pt>
    <dgm:pt modelId="{22185CED-DF73-4BC4-8735-B39686ED1E84}" type="sibTrans" cxnId="{B05DC275-9190-4BB8-8DEE-1331D5FC0A5A}">
      <dgm:prSet/>
      <dgm:spPr/>
      <dgm:t>
        <a:bodyPr/>
        <a:lstStyle/>
        <a:p>
          <a:endParaRPr lang="en-US"/>
        </a:p>
      </dgm:t>
    </dgm:pt>
    <dgm:pt modelId="{EAFE7853-3309-4E0C-9049-75B155D1BA90}">
      <dgm:prSet custT="1"/>
      <dgm:spPr/>
      <dgm:t>
        <a:bodyPr/>
        <a:lstStyle/>
        <a:p>
          <a:r>
            <a:rPr lang="en-US" sz="1900" kern="1200" dirty="0"/>
            <a:t>short integers </a:t>
          </a:r>
          <a:r>
            <a:rPr lang="en-US" sz="1900" kern="1200" dirty="0">
              <a:sym typeface="Wingdings" panose="05000000000000000000" pitchFamily="2" charset="2"/>
            </a:rPr>
            <a:t> 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short age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nextShort();</a:t>
          </a:r>
        </a:p>
      </dgm:t>
    </dgm:pt>
    <dgm:pt modelId="{12FEAA67-2FCC-44BE-8072-5C049E087AF8}" type="parTrans" cxnId="{4352058F-16F9-406B-AFF2-295D39E72BAF}">
      <dgm:prSet/>
      <dgm:spPr/>
      <dgm:t>
        <a:bodyPr/>
        <a:lstStyle/>
        <a:p>
          <a:endParaRPr lang="en-US"/>
        </a:p>
      </dgm:t>
    </dgm:pt>
    <dgm:pt modelId="{9AF45FA3-28C2-4391-AE98-5E22B2D1B579}" type="sibTrans" cxnId="{4352058F-16F9-406B-AFF2-295D39E72BAF}">
      <dgm:prSet/>
      <dgm:spPr/>
      <dgm:t>
        <a:bodyPr/>
        <a:lstStyle/>
        <a:p>
          <a:endParaRPr lang="en-US"/>
        </a:p>
      </dgm:t>
    </dgm:pt>
    <dgm:pt modelId="{8CE62E1F-468D-4164-9C19-BB9E45C72A74}">
      <dgm:prSet custT="1"/>
      <dgm:spPr/>
      <dgm:t>
        <a:bodyPr/>
        <a:lstStyle/>
        <a:p>
          <a:r>
            <a:rPr lang="en-US" sz="1900" kern="1200" dirty="0"/>
            <a:t>floats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float distInMeters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nextFloat();</a:t>
          </a:r>
        </a:p>
      </dgm:t>
    </dgm:pt>
    <dgm:pt modelId="{34539321-8C84-4AFC-AF18-59467A3EDD53}" type="parTrans" cxnId="{3077DAE5-EDC4-4F95-8C60-6DBCA5DCF7DE}">
      <dgm:prSet/>
      <dgm:spPr/>
      <dgm:t>
        <a:bodyPr/>
        <a:lstStyle/>
        <a:p>
          <a:endParaRPr lang="en-US"/>
        </a:p>
      </dgm:t>
    </dgm:pt>
    <dgm:pt modelId="{0FA7E265-C925-4E71-AF8F-DDF4F0E39287}" type="sibTrans" cxnId="{3077DAE5-EDC4-4F95-8C60-6DBCA5DCF7DE}">
      <dgm:prSet/>
      <dgm:spPr/>
      <dgm:t>
        <a:bodyPr/>
        <a:lstStyle/>
        <a:p>
          <a:endParaRPr lang="en-US"/>
        </a:p>
      </dgm:t>
    </dgm:pt>
    <dgm:pt modelId="{7EF7425F-B44C-4C7F-B13C-2347DAF09486}">
      <dgm:prSet custT="1"/>
      <dgm:spPr/>
      <dgm:t>
        <a:bodyPr/>
        <a:lstStyle/>
        <a:p>
          <a:r>
            <a:rPr lang="en-US" sz="1900" kern="1200" dirty="0"/>
            <a:t>doubles 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double distInCm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nextDouble();</a:t>
          </a:r>
        </a:p>
      </dgm:t>
    </dgm:pt>
    <dgm:pt modelId="{667A0064-2A89-4C0A-9932-5FBA20276C1D}" type="parTrans" cxnId="{2E3A86FA-819A-483F-8FDD-E8F254C639D2}">
      <dgm:prSet/>
      <dgm:spPr/>
      <dgm:t>
        <a:bodyPr/>
        <a:lstStyle/>
        <a:p>
          <a:endParaRPr lang="en-US"/>
        </a:p>
      </dgm:t>
    </dgm:pt>
    <dgm:pt modelId="{D8D4EAC3-6539-4A54-8430-4B7F3A3CDE2C}" type="sibTrans" cxnId="{2E3A86FA-819A-483F-8FDD-E8F254C639D2}">
      <dgm:prSet/>
      <dgm:spPr/>
      <dgm:t>
        <a:bodyPr/>
        <a:lstStyle/>
        <a:p>
          <a:endParaRPr lang="en-US"/>
        </a:p>
      </dgm:t>
    </dgm:pt>
    <dgm:pt modelId="{25A3BD4B-6AD3-4B81-94F0-6C23B202295C}" type="pres">
      <dgm:prSet presAssocID="{74B06659-9B36-4204-BEFB-7452F2CFCFEA}" presName="linear" presStyleCnt="0">
        <dgm:presLayoutVars>
          <dgm:animLvl val="lvl"/>
          <dgm:resizeHandles val="exact"/>
        </dgm:presLayoutVars>
      </dgm:prSet>
      <dgm:spPr/>
    </dgm:pt>
    <dgm:pt modelId="{0BB54E3A-E9D7-4C01-8771-B7E320D8C7C4}" type="pres">
      <dgm:prSet presAssocID="{06936B99-1C38-481B-BD0B-F81768E25A0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3916C6F-F040-4D25-94B6-9FD6AA1F19A3}" type="pres">
      <dgm:prSet presAssocID="{893F609F-E25E-4827-BB8B-4467050D30EA}" presName="spacer" presStyleCnt="0"/>
      <dgm:spPr/>
    </dgm:pt>
    <dgm:pt modelId="{935D166A-F436-45C5-9393-D6AAF0F95A28}" type="pres">
      <dgm:prSet presAssocID="{E98CDA9D-74B6-46F8-82FC-B5F99B50001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CD5A4F6-21B4-43F3-964C-A5C9D6A9A8E8}" type="pres">
      <dgm:prSet presAssocID="{0F6CA8DD-09BF-4148-8313-490A3E5AD7D8}" presName="spacer" presStyleCnt="0"/>
      <dgm:spPr/>
    </dgm:pt>
    <dgm:pt modelId="{1D3DDA48-4246-4876-A874-6A09990A1606}" type="pres">
      <dgm:prSet presAssocID="{1836C50E-7C85-48C7-8153-E95115C9246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A5E827D-AFA4-4C5C-96AB-46765F47F43C}" type="pres">
      <dgm:prSet presAssocID="{CD654D59-4C79-44E3-97C1-16A7F304FA2C}" presName="spacer" presStyleCnt="0"/>
      <dgm:spPr/>
    </dgm:pt>
    <dgm:pt modelId="{3F3E91D5-0C7F-4188-B5DD-7FF5ACD57DF4}" type="pres">
      <dgm:prSet presAssocID="{6C638F23-641A-4611-943E-3243CF313D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BC1DBD1-51A8-4B80-92B3-0595CDEBADCF}" type="pres">
      <dgm:prSet presAssocID="{22185CED-DF73-4BC4-8735-B39686ED1E84}" presName="spacer" presStyleCnt="0"/>
      <dgm:spPr/>
    </dgm:pt>
    <dgm:pt modelId="{47B556E7-7380-4E78-ACB2-346B3C9F8553}" type="pres">
      <dgm:prSet presAssocID="{EAFE7853-3309-4E0C-9049-75B155D1BA9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47585ED-9A03-43A6-9B83-9977A29D2EC9}" type="pres">
      <dgm:prSet presAssocID="{9AF45FA3-28C2-4391-AE98-5E22B2D1B579}" presName="spacer" presStyleCnt="0"/>
      <dgm:spPr/>
    </dgm:pt>
    <dgm:pt modelId="{E5D3EA8F-DF6F-4765-9258-60B98B979FA4}" type="pres">
      <dgm:prSet presAssocID="{8CE62E1F-468D-4164-9C19-BB9E45C72A7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E90F279-747F-48DF-977C-21A5F32565E5}" type="pres">
      <dgm:prSet presAssocID="{0FA7E265-C925-4E71-AF8F-DDF4F0E39287}" presName="spacer" presStyleCnt="0"/>
      <dgm:spPr/>
    </dgm:pt>
    <dgm:pt modelId="{8905E709-C88D-432B-9261-6162A61D8A66}" type="pres">
      <dgm:prSet presAssocID="{7EF7425F-B44C-4C7F-B13C-2347DAF0948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994AA02-FCBD-4F1E-BF78-11E5EE8EF75A}" type="presOf" srcId="{74B06659-9B36-4204-BEFB-7452F2CFCFEA}" destId="{25A3BD4B-6AD3-4B81-94F0-6C23B202295C}" srcOrd="0" destOrd="0" presId="urn:microsoft.com/office/officeart/2005/8/layout/vList2"/>
    <dgm:cxn modelId="{C0E0532C-F3ED-4C43-8303-E956D628BCCB}" type="presOf" srcId="{7EF7425F-B44C-4C7F-B13C-2347DAF09486}" destId="{8905E709-C88D-432B-9261-6162A61D8A66}" srcOrd="0" destOrd="0" presId="urn:microsoft.com/office/officeart/2005/8/layout/vList2"/>
    <dgm:cxn modelId="{2322B93B-BE24-4FDE-B863-7E57D2ADE28D}" srcId="{74B06659-9B36-4204-BEFB-7452F2CFCFEA}" destId="{1836C50E-7C85-48C7-8153-E95115C92466}" srcOrd="2" destOrd="0" parTransId="{4372592C-2676-4CEF-8209-337645428A0B}" sibTransId="{CD654D59-4C79-44E3-97C1-16A7F304FA2C}"/>
    <dgm:cxn modelId="{6A982B3E-7E6D-4CED-8BBC-A88799A5EDFE}" type="presOf" srcId="{E98CDA9D-74B6-46F8-82FC-B5F99B50001E}" destId="{935D166A-F436-45C5-9393-D6AAF0F95A28}" srcOrd="0" destOrd="0" presId="urn:microsoft.com/office/officeart/2005/8/layout/vList2"/>
    <dgm:cxn modelId="{9166784F-4B68-4533-8D5F-3F7C8BD32A88}" type="presOf" srcId="{06936B99-1C38-481B-BD0B-F81768E25A0F}" destId="{0BB54E3A-E9D7-4C01-8771-B7E320D8C7C4}" srcOrd="0" destOrd="0" presId="urn:microsoft.com/office/officeart/2005/8/layout/vList2"/>
    <dgm:cxn modelId="{DABF3C54-440A-49DE-ADD4-C4D542C38DCE}" type="presOf" srcId="{1836C50E-7C85-48C7-8153-E95115C92466}" destId="{1D3DDA48-4246-4876-A874-6A09990A1606}" srcOrd="0" destOrd="0" presId="urn:microsoft.com/office/officeart/2005/8/layout/vList2"/>
    <dgm:cxn modelId="{B05DC275-9190-4BB8-8DEE-1331D5FC0A5A}" srcId="{74B06659-9B36-4204-BEFB-7452F2CFCFEA}" destId="{6C638F23-641A-4611-943E-3243CF313DA5}" srcOrd="3" destOrd="0" parTransId="{DD24AD06-C561-4D4B-A6A3-AB95A70BF7E0}" sibTransId="{22185CED-DF73-4BC4-8735-B39686ED1E84}"/>
    <dgm:cxn modelId="{97745F81-A02F-4A04-B1D1-AFB0FAFBE4E3}" type="presOf" srcId="{EAFE7853-3309-4E0C-9049-75B155D1BA90}" destId="{47B556E7-7380-4E78-ACB2-346B3C9F8553}" srcOrd="0" destOrd="0" presId="urn:microsoft.com/office/officeart/2005/8/layout/vList2"/>
    <dgm:cxn modelId="{4352058F-16F9-406B-AFF2-295D39E72BAF}" srcId="{74B06659-9B36-4204-BEFB-7452F2CFCFEA}" destId="{EAFE7853-3309-4E0C-9049-75B155D1BA90}" srcOrd="4" destOrd="0" parTransId="{12FEAA67-2FCC-44BE-8072-5C049E087AF8}" sibTransId="{9AF45FA3-28C2-4391-AE98-5E22B2D1B579}"/>
    <dgm:cxn modelId="{ED7879B1-34A8-41D9-AE48-7F91BA3AA38C}" type="presOf" srcId="{6C638F23-641A-4611-943E-3243CF313DA5}" destId="{3F3E91D5-0C7F-4188-B5DD-7FF5ACD57DF4}" srcOrd="0" destOrd="0" presId="urn:microsoft.com/office/officeart/2005/8/layout/vList2"/>
    <dgm:cxn modelId="{61FB65B8-7B20-4CB6-A5D2-5173396D471A}" srcId="{74B06659-9B36-4204-BEFB-7452F2CFCFEA}" destId="{06936B99-1C38-481B-BD0B-F81768E25A0F}" srcOrd="0" destOrd="0" parTransId="{AE6D3146-841F-4560-9764-268DC4947A14}" sibTransId="{893F609F-E25E-4827-BB8B-4467050D30EA}"/>
    <dgm:cxn modelId="{E1A4A6CB-90B0-4F46-8211-2753C12F820C}" type="presOf" srcId="{8CE62E1F-468D-4164-9C19-BB9E45C72A74}" destId="{E5D3EA8F-DF6F-4765-9258-60B98B979FA4}" srcOrd="0" destOrd="0" presId="urn:microsoft.com/office/officeart/2005/8/layout/vList2"/>
    <dgm:cxn modelId="{3077DAE5-EDC4-4F95-8C60-6DBCA5DCF7DE}" srcId="{74B06659-9B36-4204-BEFB-7452F2CFCFEA}" destId="{8CE62E1F-468D-4164-9C19-BB9E45C72A74}" srcOrd="5" destOrd="0" parTransId="{34539321-8C84-4AFC-AF18-59467A3EDD53}" sibTransId="{0FA7E265-C925-4E71-AF8F-DDF4F0E39287}"/>
    <dgm:cxn modelId="{578325EA-B986-4549-ABA9-FB73449CE050}" srcId="{74B06659-9B36-4204-BEFB-7452F2CFCFEA}" destId="{E98CDA9D-74B6-46F8-82FC-B5F99B50001E}" srcOrd="1" destOrd="0" parTransId="{780F2645-604B-4EA6-87A4-731E4564A328}" sibTransId="{0F6CA8DD-09BF-4148-8313-490A3E5AD7D8}"/>
    <dgm:cxn modelId="{2E3A86FA-819A-483F-8FDD-E8F254C639D2}" srcId="{74B06659-9B36-4204-BEFB-7452F2CFCFEA}" destId="{7EF7425F-B44C-4C7F-B13C-2347DAF09486}" srcOrd="6" destOrd="0" parTransId="{667A0064-2A89-4C0A-9932-5FBA20276C1D}" sibTransId="{D8D4EAC3-6539-4A54-8430-4B7F3A3CDE2C}"/>
    <dgm:cxn modelId="{2CD1F2B1-34FE-4D4E-AB90-C52F20A03C4C}" type="presParOf" srcId="{25A3BD4B-6AD3-4B81-94F0-6C23B202295C}" destId="{0BB54E3A-E9D7-4C01-8771-B7E320D8C7C4}" srcOrd="0" destOrd="0" presId="urn:microsoft.com/office/officeart/2005/8/layout/vList2"/>
    <dgm:cxn modelId="{F59A0130-4910-48D2-832E-521522903D47}" type="presParOf" srcId="{25A3BD4B-6AD3-4B81-94F0-6C23B202295C}" destId="{C3916C6F-F040-4D25-94B6-9FD6AA1F19A3}" srcOrd="1" destOrd="0" presId="urn:microsoft.com/office/officeart/2005/8/layout/vList2"/>
    <dgm:cxn modelId="{00FFB2D2-8C91-4DEA-8DCB-90B5BF941DBE}" type="presParOf" srcId="{25A3BD4B-6AD3-4B81-94F0-6C23B202295C}" destId="{935D166A-F436-45C5-9393-D6AAF0F95A28}" srcOrd="2" destOrd="0" presId="urn:microsoft.com/office/officeart/2005/8/layout/vList2"/>
    <dgm:cxn modelId="{EBBC633E-0FB5-4434-A67E-E7ACA38EED97}" type="presParOf" srcId="{25A3BD4B-6AD3-4B81-94F0-6C23B202295C}" destId="{0CD5A4F6-21B4-43F3-964C-A5C9D6A9A8E8}" srcOrd="3" destOrd="0" presId="urn:microsoft.com/office/officeart/2005/8/layout/vList2"/>
    <dgm:cxn modelId="{963BD10C-499B-49AE-9418-80B858259A3F}" type="presParOf" srcId="{25A3BD4B-6AD3-4B81-94F0-6C23B202295C}" destId="{1D3DDA48-4246-4876-A874-6A09990A1606}" srcOrd="4" destOrd="0" presId="urn:microsoft.com/office/officeart/2005/8/layout/vList2"/>
    <dgm:cxn modelId="{17CB45DF-6258-4883-9579-86AFE2AFD354}" type="presParOf" srcId="{25A3BD4B-6AD3-4B81-94F0-6C23B202295C}" destId="{6A5E827D-AFA4-4C5C-96AB-46765F47F43C}" srcOrd="5" destOrd="0" presId="urn:microsoft.com/office/officeart/2005/8/layout/vList2"/>
    <dgm:cxn modelId="{B18ACAF0-B998-4597-A923-9E1A96DB379D}" type="presParOf" srcId="{25A3BD4B-6AD3-4B81-94F0-6C23B202295C}" destId="{3F3E91D5-0C7F-4188-B5DD-7FF5ACD57DF4}" srcOrd="6" destOrd="0" presId="urn:microsoft.com/office/officeart/2005/8/layout/vList2"/>
    <dgm:cxn modelId="{6667E4AB-CC67-4279-940B-CCD8F759FFF6}" type="presParOf" srcId="{25A3BD4B-6AD3-4B81-94F0-6C23B202295C}" destId="{2BC1DBD1-51A8-4B80-92B3-0595CDEBADCF}" srcOrd="7" destOrd="0" presId="urn:microsoft.com/office/officeart/2005/8/layout/vList2"/>
    <dgm:cxn modelId="{CECD8D95-8715-44F2-B61F-ECFDE6C09728}" type="presParOf" srcId="{25A3BD4B-6AD3-4B81-94F0-6C23B202295C}" destId="{47B556E7-7380-4E78-ACB2-346B3C9F8553}" srcOrd="8" destOrd="0" presId="urn:microsoft.com/office/officeart/2005/8/layout/vList2"/>
    <dgm:cxn modelId="{AA2A4B62-098A-46A4-BF09-AA68F79DD5D8}" type="presParOf" srcId="{25A3BD4B-6AD3-4B81-94F0-6C23B202295C}" destId="{E47585ED-9A03-43A6-9B83-9977A29D2EC9}" srcOrd="9" destOrd="0" presId="urn:microsoft.com/office/officeart/2005/8/layout/vList2"/>
    <dgm:cxn modelId="{C8268E77-4235-41B0-AD3C-23DF1CEF3D7E}" type="presParOf" srcId="{25A3BD4B-6AD3-4B81-94F0-6C23B202295C}" destId="{E5D3EA8F-DF6F-4765-9258-60B98B979FA4}" srcOrd="10" destOrd="0" presId="urn:microsoft.com/office/officeart/2005/8/layout/vList2"/>
    <dgm:cxn modelId="{27C4BA84-53F2-4332-AA19-D5669C318BCA}" type="presParOf" srcId="{25A3BD4B-6AD3-4B81-94F0-6C23B202295C}" destId="{9E90F279-747F-48DF-977C-21A5F32565E5}" srcOrd="11" destOrd="0" presId="urn:microsoft.com/office/officeart/2005/8/layout/vList2"/>
    <dgm:cxn modelId="{9CAA8FEF-0058-4D96-B224-8DD3FBCD8F63}" type="presParOf" srcId="{25A3BD4B-6AD3-4B81-94F0-6C23B202295C}" destId="{8905E709-C88D-432B-9261-6162A61D8A6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F36D71-867C-4221-96D0-AFC640ED24D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701A-7847-4F9E-B179-CB204739AF9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Identifiers are programmer-defined names for:</a:t>
          </a:r>
        </a:p>
      </dgm:t>
    </dgm:pt>
    <dgm:pt modelId="{CDFA06EF-DCA9-4676-8612-6AC549410C9C}" type="parTrans" cxnId="{F3EEDD1B-71EA-4D5E-87A7-ABF31B87B4D3}">
      <dgm:prSet/>
      <dgm:spPr/>
      <dgm:t>
        <a:bodyPr/>
        <a:lstStyle/>
        <a:p>
          <a:endParaRPr lang="en-US"/>
        </a:p>
      </dgm:t>
    </dgm:pt>
    <dgm:pt modelId="{17C0428B-D158-4A41-8A46-CBA4F36E9638}" type="sibTrans" cxnId="{F3EEDD1B-71EA-4D5E-87A7-ABF31B87B4D3}">
      <dgm:prSet/>
      <dgm:spPr/>
      <dgm:t>
        <a:bodyPr/>
        <a:lstStyle/>
        <a:p>
          <a:endParaRPr lang="en-US"/>
        </a:p>
      </dgm:t>
    </dgm:pt>
    <dgm:pt modelId="{620F325C-F334-4E75-A1E2-BA1A343AB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classes</a:t>
          </a:r>
        </a:p>
      </dgm:t>
    </dgm:pt>
    <dgm:pt modelId="{4A1FBA27-76D9-43E5-8570-F4D796C9D495}" type="parTrans" cxnId="{6CFDBF89-F059-4CB6-A813-7C9F3ABA6A65}">
      <dgm:prSet/>
      <dgm:spPr/>
      <dgm:t>
        <a:bodyPr/>
        <a:lstStyle/>
        <a:p>
          <a:endParaRPr lang="en-US"/>
        </a:p>
      </dgm:t>
    </dgm:pt>
    <dgm:pt modelId="{54E95927-3180-4AFB-B136-CE3343662644}" type="sibTrans" cxnId="{6CFDBF89-F059-4CB6-A813-7C9F3ABA6A65}">
      <dgm:prSet/>
      <dgm:spPr/>
      <dgm:t>
        <a:bodyPr/>
        <a:lstStyle/>
        <a:p>
          <a:endParaRPr lang="en-US"/>
        </a:p>
      </dgm:t>
    </dgm:pt>
    <dgm:pt modelId="{AF6B5264-7AC5-4481-AED2-76BF3B691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variables</a:t>
          </a:r>
        </a:p>
      </dgm:t>
    </dgm:pt>
    <dgm:pt modelId="{A03CFDCD-08D1-4982-AAD3-C9F5F250A50D}" type="parTrans" cxnId="{C27DEC86-74A1-4CEC-B50A-A59880AE0206}">
      <dgm:prSet/>
      <dgm:spPr/>
      <dgm:t>
        <a:bodyPr/>
        <a:lstStyle/>
        <a:p>
          <a:endParaRPr lang="en-US"/>
        </a:p>
      </dgm:t>
    </dgm:pt>
    <dgm:pt modelId="{D1B50E81-7396-403C-A9B1-9C37FA98DF9C}" type="sibTrans" cxnId="{C27DEC86-74A1-4CEC-B50A-A59880AE0206}">
      <dgm:prSet/>
      <dgm:spPr/>
      <dgm:t>
        <a:bodyPr/>
        <a:lstStyle/>
        <a:p>
          <a:endParaRPr lang="en-US"/>
        </a:p>
      </dgm:t>
    </dgm:pt>
    <dgm:pt modelId="{D5C67C7D-694A-4393-A752-066E9B79DB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</a:t>
          </a:r>
        </a:p>
      </dgm:t>
    </dgm:pt>
    <dgm:pt modelId="{68354169-A5AA-4779-96D5-173E03B30009}" type="parTrans" cxnId="{F3D0C25D-36C4-49D6-814C-AF63929CCF6B}">
      <dgm:prSet/>
      <dgm:spPr/>
      <dgm:t>
        <a:bodyPr/>
        <a:lstStyle/>
        <a:p>
          <a:endParaRPr lang="en-US"/>
        </a:p>
      </dgm:t>
    </dgm:pt>
    <dgm:pt modelId="{559CE696-C529-4529-A947-2F4843EDEFEE}" type="sibTrans" cxnId="{F3D0C25D-36C4-49D6-814C-AF63929CCF6B}">
      <dgm:prSet/>
      <dgm:spPr/>
      <dgm:t>
        <a:bodyPr/>
        <a:lstStyle/>
        <a:p>
          <a:endParaRPr lang="en-US"/>
        </a:p>
      </dgm:t>
    </dgm:pt>
    <dgm:pt modelId="{AC1C1C12-A609-4166-9D76-BB1EB2BE13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Identifiers may not be any of the Java reserved key words.</a:t>
          </a:r>
        </a:p>
      </dgm:t>
    </dgm:pt>
    <dgm:pt modelId="{E44FB923-032E-4B3A-B093-B43E59B297AF}" type="parTrans" cxnId="{A08C2C69-BD15-421E-992A-1EC49709B1C4}">
      <dgm:prSet/>
      <dgm:spPr/>
      <dgm:t>
        <a:bodyPr/>
        <a:lstStyle/>
        <a:p>
          <a:endParaRPr lang="en-US"/>
        </a:p>
      </dgm:t>
    </dgm:pt>
    <dgm:pt modelId="{9948B47A-9FEA-4E84-A00E-2A9E6E63BA0C}" type="sibTrans" cxnId="{A08C2C69-BD15-421E-992A-1EC49709B1C4}">
      <dgm:prSet/>
      <dgm:spPr/>
      <dgm:t>
        <a:bodyPr/>
        <a:lstStyle/>
        <a:p>
          <a:endParaRPr lang="en-US"/>
        </a:p>
      </dgm:t>
    </dgm:pt>
    <dgm:pt modelId="{96AA7B04-D7FC-4EE6-9426-0170E8111456}" type="pres">
      <dgm:prSet presAssocID="{C5F36D71-867C-4221-96D0-AFC640ED24DA}" presName="root" presStyleCnt="0">
        <dgm:presLayoutVars>
          <dgm:dir/>
          <dgm:resizeHandles val="exact"/>
        </dgm:presLayoutVars>
      </dgm:prSet>
      <dgm:spPr/>
    </dgm:pt>
    <dgm:pt modelId="{F57BDB76-0EE6-4483-AF78-DAD1832B23B0}" type="pres">
      <dgm:prSet presAssocID="{CFAD701A-7847-4F9E-B179-CB204739AF90}" presName="compNode" presStyleCnt="0"/>
      <dgm:spPr/>
    </dgm:pt>
    <dgm:pt modelId="{2F693F28-9B8E-49A0-8CFE-4BB03F9D6AD5}" type="pres">
      <dgm:prSet presAssocID="{CFAD701A-7847-4F9E-B179-CB204739AF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814D228-B453-4C5E-9CC7-0866BD149BBA}" type="pres">
      <dgm:prSet presAssocID="{CFAD701A-7847-4F9E-B179-CB204739AF90}" presName="iconSpace" presStyleCnt="0"/>
      <dgm:spPr/>
    </dgm:pt>
    <dgm:pt modelId="{847CB266-68FB-476C-B641-7996F5B65ED6}" type="pres">
      <dgm:prSet presAssocID="{CFAD701A-7847-4F9E-B179-CB204739AF90}" presName="parTx" presStyleLbl="revTx" presStyleIdx="0" presStyleCnt="4">
        <dgm:presLayoutVars>
          <dgm:chMax val="0"/>
          <dgm:chPref val="0"/>
        </dgm:presLayoutVars>
      </dgm:prSet>
      <dgm:spPr/>
    </dgm:pt>
    <dgm:pt modelId="{CE89AC87-0FB7-45CF-9A74-41D07C60E96A}" type="pres">
      <dgm:prSet presAssocID="{CFAD701A-7847-4F9E-B179-CB204739AF90}" presName="txSpace" presStyleCnt="0"/>
      <dgm:spPr/>
    </dgm:pt>
    <dgm:pt modelId="{A8DE8039-86D8-4B70-88EE-02407A1D60CB}" type="pres">
      <dgm:prSet presAssocID="{CFAD701A-7847-4F9E-B179-CB204739AF90}" presName="desTx" presStyleLbl="revTx" presStyleIdx="1" presStyleCnt="4">
        <dgm:presLayoutVars/>
      </dgm:prSet>
      <dgm:spPr/>
    </dgm:pt>
    <dgm:pt modelId="{C0DE1456-CF76-49BE-B321-40C1C69225D3}" type="pres">
      <dgm:prSet presAssocID="{17C0428B-D158-4A41-8A46-CBA4F36E9638}" presName="sibTrans" presStyleCnt="0"/>
      <dgm:spPr/>
    </dgm:pt>
    <dgm:pt modelId="{D6E058C8-AFC3-42C6-844D-BAEE381224B6}" type="pres">
      <dgm:prSet presAssocID="{AC1C1C12-A609-4166-9D76-BB1EB2BE1317}" presName="compNode" presStyleCnt="0"/>
      <dgm:spPr/>
    </dgm:pt>
    <dgm:pt modelId="{C018BD2F-462F-44EC-B0C3-168870A1FF8C}" type="pres">
      <dgm:prSet presAssocID="{AC1C1C12-A609-4166-9D76-BB1EB2BE13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957CA03-988C-466B-BE4D-D694A1A22741}" type="pres">
      <dgm:prSet presAssocID="{AC1C1C12-A609-4166-9D76-BB1EB2BE1317}" presName="iconSpace" presStyleCnt="0"/>
      <dgm:spPr/>
    </dgm:pt>
    <dgm:pt modelId="{4AE930F9-8A51-419E-BEC2-CE49CA4031A6}" type="pres">
      <dgm:prSet presAssocID="{AC1C1C12-A609-4166-9D76-BB1EB2BE1317}" presName="parTx" presStyleLbl="revTx" presStyleIdx="2" presStyleCnt="4">
        <dgm:presLayoutVars>
          <dgm:chMax val="0"/>
          <dgm:chPref val="0"/>
        </dgm:presLayoutVars>
      </dgm:prSet>
      <dgm:spPr/>
    </dgm:pt>
    <dgm:pt modelId="{5177A875-ABF3-44BB-8288-FCF4A5AB89E9}" type="pres">
      <dgm:prSet presAssocID="{AC1C1C12-A609-4166-9D76-BB1EB2BE1317}" presName="txSpace" presStyleCnt="0"/>
      <dgm:spPr/>
    </dgm:pt>
    <dgm:pt modelId="{0A404D48-1A5B-41F9-9F72-E009B1DDAE44}" type="pres">
      <dgm:prSet presAssocID="{AC1C1C12-A609-4166-9D76-BB1EB2BE1317}" presName="desTx" presStyleLbl="revTx" presStyleIdx="3" presStyleCnt="4">
        <dgm:presLayoutVars/>
      </dgm:prSet>
      <dgm:spPr/>
    </dgm:pt>
  </dgm:ptLst>
  <dgm:cxnLst>
    <dgm:cxn modelId="{E472DF0D-FCCC-44BB-A59B-EF29AF164673}" type="presOf" srcId="{AC1C1C12-A609-4166-9D76-BB1EB2BE1317}" destId="{4AE930F9-8A51-419E-BEC2-CE49CA4031A6}" srcOrd="0" destOrd="0" presId="urn:microsoft.com/office/officeart/2018/2/layout/IconLabelDescriptionList"/>
    <dgm:cxn modelId="{F3EEDD1B-71EA-4D5E-87A7-ABF31B87B4D3}" srcId="{C5F36D71-867C-4221-96D0-AFC640ED24DA}" destId="{CFAD701A-7847-4F9E-B179-CB204739AF90}" srcOrd="0" destOrd="0" parTransId="{CDFA06EF-DCA9-4676-8612-6AC549410C9C}" sibTransId="{17C0428B-D158-4A41-8A46-CBA4F36E9638}"/>
    <dgm:cxn modelId="{022E1A2D-339A-44EE-B791-F4EBA0D7ACF1}" type="presOf" srcId="{CFAD701A-7847-4F9E-B179-CB204739AF90}" destId="{847CB266-68FB-476C-B641-7996F5B65ED6}" srcOrd="0" destOrd="0" presId="urn:microsoft.com/office/officeart/2018/2/layout/IconLabelDescriptionList"/>
    <dgm:cxn modelId="{F3D0C25D-36C4-49D6-814C-AF63929CCF6B}" srcId="{CFAD701A-7847-4F9E-B179-CB204739AF90}" destId="{D5C67C7D-694A-4393-A752-066E9B79DB6E}" srcOrd="2" destOrd="0" parTransId="{68354169-A5AA-4779-96D5-173E03B30009}" sibTransId="{559CE696-C529-4529-A947-2F4843EDEFEE}"/>
    <dgm:cxn modelId="{A08C2C69-BD15-421E-992A-1EC49709B1C4}" srcId="{C5F36D71-867C-4221-96D0-AFC640ED24DA}" destId="{AC1C1C12-A609-4166-9D76-BB1EB2BE1317}" srcOrd="1" destOrd="0" parTransId="{E44FB923-032E-4B3A-B093-B43E59B297AF}" sibTransId="{9948B47A-9FEA-4E84-A00E-2A9E6E63BA0C}"/>
    <dgm:cxn modelId="{16EB6D4F-E5DF-4149-A080-11A4B6615070}" type="presOf" srcId="{C5F36D71-867C-4221-96D0-AFC640ED24DA}" destId="{96AA7B04-D7FC-4EE6-9426-0170E8111456}" srcOrd="0" destOrd="0" presId="urn:microsoft.com/office/officeart/2018/2/layout/IconLabelDescriptionList"/>
    <dgm:cxn modelId="{C27DEC86-74A1-4CEC-B50A-A59880AE0206}" srcId="{CFAD701A-7847-4F9E-B179-CB204739AF90}" destId="{AF6B5264-7AC5-4481-AED2-76BF3B69117C}" srcOrd="1" destOrd="0" parTransId="{A03CFDCD-08D1-4982-AAD3-C9F5F250A50D}" sibTransId="{D1B50E81-7396-403C-A9B1-9C37FA98DF9C}"/>
    <dgm:cxn modelId="{6CFDBF89-F059-4CB6-A813-7C9F3ABA6A65}" srcId="{CFAD701A-7847-4F9E-B179-CB204739AF90}" destId="{620F325C-F334-4E75-A1E2-BA1A343AB628}" srcOrd="0" destOrd="0" parTransId="{4A1FBA27-76D9-43E5-8570-F4D796C9D495}" sibTransId="{54E95927-3180-4AFB-B136-CE3343662644}"/>
    <dgm:cxn modelId="{F5BEABA9-7252-4EDC-8D27-B0E4C8880FA6}" type="presOf" srcId="{AF6B5264-7AC5-4481-AED2-76BF3B69117C}" destId="{A8DE8039-86D8-4B70-88EE-02407A1D60CB}" srcOrd="0" destOrd="1" presId="urn:microsoft.com/office/officeart/2018/2/layout/IconLabelDescriptionList"/>
    <dgm:cxn modelId="{438BEAAB-A89E-4D8C-8C56-60240072BCCD}" type="presOf" srcId="{620F325C-F334-4E75-A1E2-BA1A343AB628}" destId="{A8DE8039-86D8-4B70-88EE-02407A1D60CB}" srcOrd="0" destOrd="0" presId="urn:microsoft.com/office/officeart/2018/2/layout/IconLabelDescriptionList"/>
    <dgm:cxn modelId="{9624CBFF-444A-42CE-9987-EFC29A9D80B2}" type="presOf" srcId="{D5C67C7D-694A-4393-A752-066E9B79DB6E}" destId="{A8DE8039-86D8-4B70-88EE-02407A1D60CB}" srcOrd="0" destOrd="2" presId="urn:microsoft.com/office/officeart/2018/2/layout/IconLabelDescriptionList"/>
    <dgm:cxn modelId="{98331260-1CC6-41DC-BCCB-4FE19C4D9A49}" type="presParOf" srcId="{96AA7B04-D7FC-4EE6-9426-0170E8111456}" destId="{F57BDB76-0EE6-4483-AF78-DAD1832B23B0}" srcOrd="0" destOrd="0" presId="urn:microsoft.com/office/officeart/2018/2/layout/IconLabelDescriptionList"/>
    <dgm:cxn modelId="{73857376-D544-4CF0-8DE1-C93F80AFE155}" type="presParOf" srcId="{F57BDB76-0EE6-4483-AF78-DAD1832B23B0}" destId="{2F693F28-9B8E-49A0-8CFE-4BB03F9D6AD5}" srcOrd="0" destOrd="0" presId="urn:microsoft.com/office/officeart/2018/2/layout/IconLabelDescriptionList"/>
    <dgm:cxn modelId="{8E16899F-845E-4BB3-AC59-70722DB0C6CE}" type="presParOf" srcId="{F57BDB76-0EE6-4483-AF78-DAD1832B23B0}" destId="{F814D228-B453-4C5E-9CC7-0866BD149BBA}" srcOrd="1" destOrd="0" presId="urn:microsoft.com/office/officeart/2018/2/layout/IconLabelDescriptionList"/>
    <dgm:cxn modelId="{4AE3CA67-CA2E-4026-B792-A33F65737C2E}" type="presParOf" srcId="{F57BDB76-0EE6-4483-AF78-DAD1832B23B0}" destId="{847CB266-68FB-476C-B641-7996F5B65ED6}" srcOrd="2" destOrd="0" presId="urn:microsoft.com/office/officeart/2018/2/layout/IconLabelDescriptionList"/>
    <dgm:cxn modelId="{5DBB33BF-A795-4635-AC76-95EBF8D6154D}" type="presParOf" srcId="{F57BDB76-0EE6-4483-AF78-DAD1832B23B0}" destId="{CE89AC87-0FB7-45CF-9A74-41D07C60E96A}" srcOrd="3" destOrd="0" presId="urn:microsoft.com/office/officeart/2018/2/layout/IconLabelDescriptionList"/>
    <dgm:cxn modelId="{B49F400A-B463-4B5F-A430-E45E8A1595CD}" type="presParOf" srcId="{F57BDB76-0EE6-4483-AF78-DAD1832B23B0}" destId="{A8DE8039-86D8-4B70-88EE-02407A1D60CB}" srcOrd="4" destOrd="0" presId="urn:microsoft.com/office/officeart/2018/2/layout/IconLabelDescriptionList"/>
    <dgm:cxn modelId="{4A934804-5725-4946-83C0-FC7301E7FE1F}" type="presParOf" srcId="{96AA7B04-D7FC-4EE6-9426-0170E8111456}" destId="{C0DE1456-CF76-49BE-B321-40C1C69225D3}" srcOrd="1" destOrd="0" presId="urn:microsoft.com/office/officeart/2018/2/layout/IconLabelDescriptionList"/>
    <dgm:cxn modelId="{4E9F4CB7-F391-4CD3-BB25-7C56C9B6C70A}" type="presParOf" srcId="{96AA7B04-D7FC-4EE6-9426-0170E8111456}" destId="{D6E058C8-AFC3-42C6-844D-BAEE381224B6}" srcOrd="2" destOrd="0" presId="urn:microsoft.com/office/officeart/2018/2/layout/IconLabelDescriptionList"/>
    <dgm:cxn modelId="{FE70A0B7-023D-4FDC-8C07-18987AD729A6}" type="presParOf" srcId="{D6E058C8-AFC3-42C6-844D-BAEE381224B6}" destId="{C018BD2F-462F-44EC-B0C3-168870A1FF8C}" srcOrd="0" destOrd="0" presId="urn:microsoft.com/office/officeart/2018/2/layout/IconLabelDescriptionList"/>
    <dgm:cxn modelId="{1FDC0AE7-F794-466C-83B8-3E74A1FA021D}" type="presParOf" srcId="{D6E058C8-AFC3-42C6-844D-BAEE381224B6}" destId="{2957CA03-988C-466B-BE4D-D694A1A22741}" srcOrd="1" destOrd="0" presId="urn:microsoft.com/office/officeart/2018/2/layout/IconLabelDescriptionList"/>
    <dgm:cxn modelId="{F946E229-E8AA-4598-9B01-4D625B88ED25}" type="presParOf" srcId="{D6E058C8-AFC3-42C6-844D-BAEE381224B6}" destId="{4AE930F9-8A51-419E-BEC2-CE49CA4031A6}" srcOrd="2" destOrd="0" presId="urn:microsoft.com/office/officeart/2018/2/layout/IconLabelDescriptionList"/>
    <dgm:cxn modelId="{E89AFDCC-FFBF-482C-B35F-1928A07EBF86}" type="presParOf" srcId="{D6E058C8-AFC3-42C6-844D-BAEE381224B6}" destId="{5177A875-ABF3-44BB-8288-FCF4A5AB89E9}" srcOrd="3" destOrd="0" presId="urn:microsoft.com/office/officeart/2018/2/layout/IconLabelDescriptionList"/>
    <dgm:cxn modelId="{E5CD18FF-145C-42A6-8568-F5002B693669}" type="presParOf" srcId="{D6E058C8-AFC3-42C6-844D-BAEE381224B6}" destId="{0A404D48-1A5B-41F9-9F72-E009B1DDAE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7C6580-4B74-4614-B68E-620386A9F52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BBD05A-C159-4ED7-A7B9-D7EADECF8D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 names should begin with a lowercase letter and then capitalize the first letter of each word thereafter:</a:t>
          </a:r>
        </a:p>
      </dgm:t>
    </dgm:pt>
    <dgm:pt modelId="{110BB052-9D56-4017-9BE5-85FA71AD6F4A}" type="parTrans" cxnId="{51982EED-8B49-4465-BBF6-519FA615FFE4}">
      <dgm:prSet/>
      <dgm:spPr/>
      <dgm:t>
        <a:bodyPr/>
        <a:lstStyle/>
        <a:p>
          <a:endParaRPr lang="en-US"/>
        </a:p>
      </dgm:t>
    </dgm:pt>
    <dgm:pt modelId="{95344A4F-75EA-44B0-87C1-D5E70CABCCF0}" type="sibTrans" cxnId="{51982EED-8B49-4465-BBF6-519FA615FFE4}">
      <dgm:prSet/>
      <dgm:spPr/>
      <dgm:t>
        <a:bodyPr/>
        <a:lstStyle/>
        <a:p>
          <a:endParaRPr lang="en-US"/>
        </a:p>
      </dgm:t>
    </dgm:pt>
    <dgm:pt modelId="{C80441B6-8C05-4D97-875A-1FDE0FEFA0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Ex: </a:t>
          </a:r>
          <a:r>
            <a:rPr lang="en-US" sz="1800" dirty="0">
              <a:latin typeface="Consolas" panose="020B0609020204030204" pitchFamily="49" charset="0"/>
            </a:rPr>
            <a:t>int </a:t>
          </a:r>
          <a:r>
            <a:rPr lang="en-US" sz="1800" dirty="0" err="1">
              <a:latin typeface="Consolas" panose="020B0609020204030204" pitchFamily="49" charset="0"/>
            </a:rPr>
            <a:t>numCharacters</a:t>
          </a:r>
          <a:endParaRPr lang="en-US" sz="1800" dirty="0">
            <a:latin typeface="Consolas" panose="020B0609020204030204" pitchFamily="49" charset="0"/>
          </a:endParaRPr>
        </a:p>
      </dgm:t>
    </dgm:pt>
    <dgm:pt modelId="{20152F56-C1D9-456E-8540-193A098A8AA1}" type="parTrans" cxnId="{01E8E7FC-4F0E-4F04-99E8-5CDFE144F9FB}">
      <dgm:prSet/>
      <dgm:spPr/>
      <dgm:t>
        <a:bodyPr/>
        <a:lstStyle/>
        <a:p>
          <a:endParaRPr lang="en-US"/>
        </a:p>
      </dgm:t>
    </dgm:pt>
    <dgm:pt modelId="{5F60AA73-5264-4E0B-BCC2-C7EC4BDD05E3}" type="sibTrans" cxnId="{01E8E7FC-4F0E-4F04-99E8-5CDFE144F9FB}">
      <dgm:prSet/>
      <dgm:spPr/>
      <dgm:t>
        <a:bodyPr/>
        <a:lstStyle/>
        <a:p>
          <a:endParaRPr lang="en-US"/>
        </a:p>
      </dgm:t>
    </dgm:pt>
    <dgm:pt modelId="{2752235F-03DF-4F60-BFBA-9ED9D8B4B1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 names should begin with a capital letter and each word thereafter should be capitalized.</a:t>
          </a:r>
        </a:p>
      </dgm:t>
    </dgm:pt>
    <dgm:pt modelId="{41EC1791-F168-4B5A-BA08-12516C668AB7}" type="parTrans" cxnId="{27AC5C3A-A120-47DF-89CE-E46D3E292C30}">
      <dgm:prSet/>
      <dgm:spPr/>
      <dgm:t>
        <a:bodyPr/>
        <a:lstStyle/>
        <a:p>
          <a:endParaRPr lang="en-US"/>
        </a:p>
      </dgm:t>
    </dgm:pt>
    <dgm:pt modelId="{8CED1AC2-28B8-48A4-8C54-BBF927CF64EC}" type="sibTrans" cxnId="{27AC5C3A-A120-47DF-89CE-E46D3E292C30}">
      <dgm:prSet/>
      <dgm:spPr/>
      <dgm:t>
        <a:bodyPr/>
        <a:lstStyle/>
        <a:p>
          <a:endParaRPr lang="en-US"/>
        </a:p>
      </dgm:t>
    </dgm:pt>
    <dgm:pt modelId="{62DD5E51-6129-4D5D-B0AA-1C43ABC49E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dirty="0"/>
            <a:t>Ex: </a:t>
          </a:r>
          <a:r>
            <a:rPr lang="en-US" sz="1800" dirty="0">
              <a:latin typeface="Consolas" panose="020B0609020204030204" pitchFamily="49" charset="0"/>
            </a:rPr>
            <a:t>public class </a:t>
          </a:r>
          <a:r>
            <a:rPr lang="en-US" sz="1800" dirty="0" err="1">
              <a:latin typeface="Consolas" panose="020B0609020204030204" pitchFamily="49" charset="0"/>
            </a:rPr>
            <a:t>ClassLecture</a:t>
          </a:r>
          <a:endParaRPr lang="en-US" sz="1800" dirty="0">
            <a:latin typeface="Consolas" panose="020B0609020204030204" pitchFamily="49" charset="0"/>
          </a:endParaRPr>
        </a:p>
      </dgm:t>
    </dgm:pt>
    <dgm:pt modelId="{8C3D6EEF-8022-4D39-837E-119F2D77365B}" type="parTrans" cxnId="{F3406662-D7F6-4224-A554-535D6D916C65}">
      <dgm:prSet/>
      <dgm:spPr/>
      <dgm:t>
        <a:bodyPr/>
        <a:lstStyle/>
        <a:p>
          <a:endParaRPr lang="en-US"/>
        </a:p>
      </dgm:t>
    </dgm:pt>
    <dgm:pt modelId="{29CC7EFF-03B6-4E75-A130-497C928133E0}" type="sibTrans" cxnId="{F3406662-D7F6-4224-A554-535D6D916C65}">
      <dgm:prSet/>
      <dgm:spPr/>
      <dgm:t>
        <a:bodyPr/>
        <a:lstStyle/>
        <a:p>
          <a:endParaRPr lang="en-US"/>
        </a:p>
      </dgm:t>
    </dgm:pt>
    <dgm:pt modelId="{72411986-E743-4858-86FC-D7ED51F7C0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helps differentiate the names of variables from the names of classes.</a:t>
          </a:r>
        </a:p>
      </dgm:t>
    </dgm:pt>
    <dgm:pt modelId="{E37B368B-0044-4344-AB85-BDAA0B0FE799}" type="parTrans" cxnId="{A1002881-7C28-45B0-93A1-E3DF250ACDC8}">
      <dgm:prSet/>
      <dgm:spPr/>
      <dgm:t>
        <a:bodyPr/>
        <a:lstStyle/>
        <a:p>
          <a:endParaRPr lang="en-US"/>
        </a:p>
      </dgm:t>
    </dgm:pt>
    <dgm:pt modelId="{37273632-8AE7-4BAF-A370-9FD6DEE7F14D}" type="sibTrans" cxnId="{A1002881-7C28-45B0-93A1-E3DF250ACDC8}">
      <dgm:prSet/>
      <dgm:spPr/>
      <dgm:t>
        <a:bodyPr/>
        <a:lstStyle/>
        <a:p>
          <a:endParaRPr lang="en-US"/>
        </a:p>
      </dgm:t>
    </dgm:pt>
    <dgm:pt modelId="{C73CA1E6-B947-4E7B-BC15-66DF1B53A2E4}" type="pres">
      <dgm:prSet presAssocID="{B57C6580-4B74-4614-B68E-620386A9F521}" presName="root" presStyleCnt="0">
        <dgm:presLayoutVars>
          <dgm:dir/>
          <dgm:resizeHandles val="exact"/>
        </dgm:presLayoutVars>
      </dgm:prSet>
      <dgm:spPr/>
    </dgm:pt>
    <dgm:pt modelId="{6614424D-8525-4B37-90B5-9D7A1409EB70}" type="pres">
      <dgm:prSet presAssocID="{41BBD05A-C159-4ED7-A7B9-D7EADECF8D6A}" presName="compNode" presStyleCnt="0"/>
      <dgm:spPr/>
    </dgm:pt>
    <dgm:pt modelId="{1717F3C9-06E3-4CF1-8DAB-BA86AB3F60AF}" type="pres">
      <dgm:prSet presAssocID="{41BBD05A-C159-4ED7-A7B9-D7EADECF8D6A}" presName="bgRect" presStyleLbl="bgShp" presStyleIdx="0" presStyleCnt="3"/>
      <dgm:spPr/>
    </dgm:pt>
    <dgm:pt modelId="{F7ED1166-8771-460D-A0AF-B1ECAB1CA7D5}" type="pres">
      <dgm:prSet presAssocID="{41BBD05A-C159-4ED7-A7B9-D7EADECF8D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5382DF6-E182-4B21-B9F5-CA7893CFEE06}" type="pres">
      <dgm:prSet presAssocID="{41BBD05A-C159-4ED7-A7B9-D7EADECF8D6A}" presName="spaceRect" presStyleCnt="0"/>
      <dgm:spPr/>
    </dgm:pt>
    <dgm:pt modelId="{0C635113-73F0-469A-9FCC-001E2D97187F}" type="pres">
      <dgm:prSet presAssocID="{41BBD05A-C159-4ED7-A7B9-D7EADECF8D6A}" presName="parTx" presStyleLbl="revTx" presStyleIdx="0" presStyleCnt="5">
        <dgm:presLayoutVars>
          <dgm:chMax val="0"/>
          <dgm:chPref val="0"/>
        </dgm:presLayoutVars>
      </dgm:prSet>
      <dgm:spPr/>
    </dgm:pt>
    <dgm:pt modelId="{51326F63-CB1A-42E6-9F44-6538B96BCB7C}" type="pres">
      <dgm:prSet presAssocID="{41BBD05A-C159-4ED7-A7B9-D7EADECF8D6A}" presName="desTx" presStyleLbl="revTx" presStyleIdx="1" presStyleCnt="5">
        <dgm:presLayoutVars/>
      </dgm:prSet>
      <dgm:spPr/>
    </dgm:pt>
    <dgm:pt modelId="{7D9FD8A5-0FC4-419A-B3AA-A5CAFC6DFA82}" type="pres">
      <dgm:prSet presAssocID="{95344A4F-75EA-44B0-87C1-D5E70CABCCF0}" presName="sibTrans" presStyleCnt="0"/>
      <dgm:spPr/>
    </dgm:pt>
    <dgm:pt modelId="{7FB809D3-2184-449D-83D3-F7D18798D273}" type="pres">
      <dgm:prSet presAssocID="{2752235F-03DF-4F60-BFBA-9ED9D8B4B1EA}" presName="compNode" presStyleCnt="0"/>
      <dgm:spPr/>
    </dgm:pt>
    <dgm:pt modelId="{62302E90-CA6E-46EC-B79D-1275C4BD4902}" type="pres">
      <dgm:prSet presAssocID="{2752235F-03DF-4F60-BFBA-9ED9D8B4B1EA}" presName="bgRect" presStyleLbl="bgShp" presStyleIdx="1" presStyleCnt="3"/>
      <dgm:spPr/>
    </dgm:pt>
    <dgm:pt modelId="{979F6DB8-7E9F-4938-80FB-1AF0FF85A566}" type="pres">
      <dgm:prSet presAssocID="{2752235F-03DF-4F60-BFBA-9ED9D8B4B1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982DC7A-BE26-4192-B14C-A71E6356284C}" type="pres">
      <dgm:prSet presAssocID="{2752235F-03DF-4F60-BFBA-9ED9D8B4B1EA}" presName="spaceRect" presStyleCnt="0"/>
      <dgm:spPr/>
    </dgm:pt>
    <dgm:pt modelId="{02939236-4C19-467A-A2F8-D8FF3F2E66CA}" type="pres">
      <dgm:prSet presAssocID="{2752235F-03DF-4F60-BFBA-9ED9D8B4B1EA}" presName="parTx" presStyleLbl="revTx" presStyleIdx="2" presStyleCnt="5">
        <dgm:presLayoutVars>
          <dgm:chMax val="0"/>
          <dgm:chPref val="0"/>
        </dgm:presLayoutVars>
      </dgm:prSet>
      <dgm:spPr/>
    </dgm:pt>
    <dgm:pt modelId="{3713C660-83E8-48E6-888D-FA267023EA5A}" type="pres">
      <dgm:prSet presAssocID="{2752235F-03DF-4F60-BFBA-9ED9D8B4B1EA}" presName="desTx" presStyleLbl="revTx" presStyleIdx="3" presStyleCnt="5">
        <dgm:presLayoutVars/>
      </dgm:prSet>
      <dgm:spPr/>
    </dgm:pt>
    <dgm:pt modelId="{A39DAF46-47FE-411E-8B0E-AA92864178A2}" type="pres">
      <dgm:prSet presAssocID="{8CED1AC2-28B8-48A4-8C54-BBF927CF64EC}" presName="sibTrans" presStyleCnt="0"/>
      <dgm:spPr/>
    </dgm:pt>
    <dgm:pt modelId="{7EA74F1D-ABCC-410F-8755-AE896D00CAA0}" type="pres">
      <dgm:prSet presAssocID="{72411986-E743-4858-86FC-D7ED51F7C0AA}" presName="compNode" presStyleCnt="0"/>
      <dgm:spPr/>
    </dgm:pt>
    <dgm:pt modelId="{2A2B0691-D711-49D4-B652-39DE5EEE16CD}" type="pres">
      <dgm:prSet presAssocID="{72411986-E743-4858-86FC-D7ED51F7C0AA}" presName="bgRect" presStyleLbl="bgShp" presStyleIdx="2" presStyleCnt="3"/>
      <dgm:spPr/>
    </dgm:pt>
    <dgm:pt modelId="{582B2F7E-A675-4307-9310-6CCDB447941C}" type="pres">
      <dgm:prSet presAssocID="{72411986-E743-4858-86FC-D7ED51F7C0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A68521EB-B1EA-4EB2-8F65-747DC9027D2F}" type="pres">
      <dgm:prSet presAssocID="{72411986-E743-4858-86FC-D7ED51F7C0AA}" presName="spaceRect" presStyleCnt="0"/>
      <dgm:spPr/>
    </dgm:pt>
    <dgm:pt modelId="{CE2F2884-E581-4833-9CF2-D955E38BE768}" type="pres">
      <dgm:prSet presAssocID="{72411986-E743-4858-86FC-D7ED51F7C0A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CA2306-2A50-4AFE-821F-00CEBD16F454}" type="presOf" srcId="{C80441B6-8C05-4D97-875A-1FDE0FEFA024}" destId="{51326F63-CB1A-42E6-9F44-6538B96BCB7C}" srcOrd="0" destOrd="0" presId="urn:microsoft.com/office/officeart/2018/2/layout/IconVerticalSolidList"/>
    <dgm:cxn modelId="{2396741D-98FA-4173-9ED8-CF66F2CA3CC7}" type="presOf" srcId="{B57C6580-4B74-4614-B68E-620386A9F521}" destId="{C73CA1E6-B947-4E7B-BC15-66DF1B53A2E4}" srcOrd="0" destOrd="0" presId="urn:microsoft.com/office/officeart/2018/2/layout/IconVerticalSolidList"/>
    <dgm:cxn modelId="{27AC5C3A-A120-47DF-89CE-E46D3E292C30}" srcId="{B57C6580-4B74-4614-B68E-620386A9F521}" destId="{2752235F-03DF-4F60-BFBA-9ED9D8B4B1EA}" srcOrd="1" destOrd="0" parTransId="{41EC1791-F168-4B5A-BA08-12516C668AB7}" sibTransId="{8CED1AC2-28B8-48A4-8C54-BBF927CF64EC}"/>
    <dgm:cxn modelId="{8FD86A3B-95AE-410A-AC47-E9F240595DF5}" type="presOf" srcId="{2752235F-03DF-4F60-BFBA-9ED9D8B4B1EA}" destId="{02939236-4C19-467A-A2F8-D8FF3F2E66CA}" srcOrd="0" destOrd="0" presId="urn:microsoft.com/office/officeart/2018/2/layout/IconVerticalSolidList"/>
    <dgm:cxn modelId="{F3406662-D7F6-4224-A554-535D6D916C65}" srcId="{2752235F-03DF-4F60-BFBA-9ED9D8B4B1EA}" destId="{62DD5E51-6129-4D5D-B0AA-1C43ABC49E9A}" srcOrd="0" destOrd="0" parTransId="{8C3D6EEF-8022-4D39-837E-119F2D77365B}" sibTransId="{29CC7EFF-03B6-4E75-A130-497C928133E0}"/>
    <dgm:cxn modelId="{48920351-B224-432E-8B43-A08A15A05530}" type="presOf" srcId="{72411986-E743-4858-86FC-D7ED51F7C0AA}" destId="{CE2F2884-E581-4833-9CF2-D955E38BE768}" srcOrd="0" destOrd="0" presId="urn:microsoft.com/office/officeart/2018/2/layout/IconVerticalSolidList"/>
    <dgm:cxn modelId="{A1002881-7C28-45B0-93A1-E3DF250ACDC8}" srcId="{B57C6580-4B74-4614-B68E-620386A9F521}" destId="{72411986-E743-4858-86FC-D7ED51F7C0AA}" srcOrd="2" destOrd="0" parTransId="{E37B368B-0044-4344-AB85-BDAA0B0FE799}" sibTransId="{37273632-8AE7-4BAF-A370-9FD6DEE7F14D}"/>
    <dgm:cxn modelId="{19277DA1-A0D3-45D4-B11F-2AA036798B33}" type="presOf" srcId="{41BBD05A-C159-4ED7-A7B9-D7EADECF8D6A}" destId="{0C635113-73F0-469A-9FCC-001E2D97187F}" srcOrd="0" destOrd="0" presId="urn:microsoft.com/office/officeart/2018/2/layout/IconVerticalSolidList"/>
    <dgm:cxn modelId="{041DC3DE-24B8-4C6E-9838-7B19E1DD98D0}" type="presOf" srcId="{62DD5E51-6129-4D5D-B0AA-1C43ABC49E9A}" destId="{3713C660-83E8-48E6-888D-FA267023EA5A}" srcOrd="0" destOrd="0" presId="urn:microsoft.com/office/officeart/2018/2/layout/IconVerticalSolidList"/>
    <dgm:cxn modelId="{51982EED-8B49-4465-BBF6-519FA615FFE4}" srcId="{B57C6580-4B74-4614-B68E-620386A9F521}" destId="{41BBD05A-C159-4ED7-A7B9-D7EADECF8D6A}" srcOrd="0" destOrd="0" parTransId="{110BB052-9D56-4017-9BE5-85FA71AD6F4A}" sibTransId="{95344A4F-75EA-44B0-87C1-D5E70CABCCF0}"/>
    <dgm:cxn modelId="{01E8E7FC-4F0E-4F04-99E8-5CDFE144F9FB}" srcId="{41BBD05A-C159-4ED7-A7B9-D7EADECF8D6A}" destId="{C80441B6-8C05-4D97-875A-1FDE0FEFA024}" srcOrd="0" destOrd="0" parTransId="{20152F56-C1D9-456E-8540-193A098A8AA1}" sibTransId="{5F60AA73-5264-4E0B-BCC2-C7EC4BDD05E3}"/>
    <dgm:cxn modelId="{9A4CC089-3E14-4A6A-B222-C363AB84004A}" type="presParOf" srcId="{C73CA1E6-B947-4E7B-BC15-66DF1B53A2E4}" destId="{6614424D-8525-4B37-90B5-9D7A1409EB70}" srcOrd="0" destOrd="0" presId="urn:microsoft.com/office/officeart/2018/2/layout/IconVerticalSolidList"/>
    <dgm:cxn modelId="{2766A50F-AA39-4406-A260-744FC5919CDB}" type="presParOf" srcId="{6614424D-8525-4B37-90B5-9D7A1409EB70}" destId="{1717F3C9-06E3-4CF1-8DAB-BA86AB3F60AF}" srcOrd="0" destOrd="0" presId="urn:microsoft.com/office/officeart/2018/2/layout/IconVerticalSolidList"/>
    <dgm:cxn modelId="{25C96EC3-956B-4A92-A0F9-66953E4ADEDD}" type="presParOf" srcId="{6614424D-8525-4B37-90B5-9D7A1409EB70}" destId="{F7ED1166-8771-460D-A0AF-B1ECAB1CA7D5}" srcOrd="1" destOrd="0" presId="urn:microsoft.com/office/officeart/2018/2/layout/IconVerticalSolidList"/>
    <dgm:cxn modelId="{1187EBFA-07C6-4674-AF47-91E118E8D1D9}" type="presParOf" srcId="{6614424D-8525-4B37-90B5-9D7A1409EB70}" destId="{75382DF6-E182-4B21-B9F5-CA7893CFEE06}" srcOrd="2" destOrd="0" presId="urn:microsoft.com/office/officeart/2018/2/layout/IconVerticalSolidList"/>
    <dgm:cxn modelId="{B31A388A-9B26-4CCE-A583-ED120B5A4784}" type="presParOf" srcId="{6614424D-8525-4B37-90B5-9D7A1409EB70}" destId="{0C635113-73F0-469A-9FCC-001E2D97187F}" srcOrd="3" destOrd="0" presId="urn:microsoft.com/office/officeart/2018/2/layout/IconVerticalSolidList"/>
    <dgm:cxn modelId="{F2C39B94-8690-4D8C-9449-70794738CE6A}" type="presParOf" srcId="{6614424D-8525-4B37-90B5-9D7A1409EB70}" destId="{51326F63-CB1A-42E6-9F44-6538B96BCB7C}" srcOrd="4" destOrd="0" presId="urn:microsoft.com/office/officeart/2018/2/layout/IconVerticalSolidList"/>
    <dgm:cxn modelId="{8A122CE7-F3AE-4AF4-8D21-86226C51E9F7}" type="presParOf" srcId="{C73CA1E6-B947-4E7B-BC15-66DF1B53A2E4}" destId="{7D9FD8A5-0FC4-419A-B3AA-A5CAFC6DFA82}" srcOrd="1" destOrd="0" presId="urn:microsoft.com/office/officeart/2018/2/layout/IconVerticalSolidList"/>
    <dgm:cxn modelId="{E3521C2F-C90E-4602-B38A-340E13863119}" type="presParOf" srcId="{C73CA1E6-B947-4E7B-BC15-66DF1B53A2E4}" destId="{7FB809D3-2184-449D-83D3-F7D18798D273}" srcOrd="2" destOrd="0" presId="urn:microsoft.com/office/officeart/2018/2/layout/IconVerticalSolidList"/>
    <dgm:cxn modelId="{D8330E9D-2CFE-4E6C-884E-9D7629E0F268}" type="presParOf" srcId="{7FB809D3-2184-449D-83D3-F7D18798D273}" destId="{62302E90-CA6E-46EC-B79D-1275C4BD4902}" srcOrd="0" destOrd="0" presId="urn:microsoft.com/office/officeart/2018/2/layout/IconVerticalSolidList"/>
    <dgm:cxn modelId="{5341DD9D-E897-485E-8BEA-0428EB7C5B04}" type="presParOf" srcId="{7FB809D3-2184-449D-83D3-F7D18798D273}" destId="{979F6DB8-7E9F-4938-80FB-1AF0FF85A566}" srcOrd="1" destOrd="0" presId="urn:microsoft.com/office/officeart/2018/2/layout/IconVerticalSolidList"/>
    <dgm:cxn modelId="{5440D6E2-1BA0-4F00-8CA2-24141F1E6C41}" type="presParOf" srcId="{7FB809D3-2184-449D-83D3-F7D18798D273}" destId="{C982DC7A-BE26-4192-B14C-A71E6356284C}" srcOrd="2" destOrd="0" presId="urn:microsoft.com/office/officeart/2018/2/layout/IconVerticalSolidList"/>
    <dgm:cxn modelId="{FCCBB726-9AD7-4294-BC5A-828C1A4F2934}" type="presParOf" srcId="{7FB809D3-2184-449D-83D3-F7D18798D273}" destId="{02939236-4C19-467A-A2F8-D8FF3F2E66CA}" srcOrd="3" destOrd="0" presId="urn:microsoft.com/office/officeart/2018/2/layout/IconVerticalSolidList"/>
    <dgm:cxn modelId="{A6222E40-66DC-47EC-9ACA-D087F030C6CA}" type="presParOf" srcId="{7FB809D3-2184-449D-83D3-F7D18798D273}" destId="{3713C660-83E8-48E6-888D-FA267023EA5A}" srcOrd="4" destOrd="0" presId="urn:microsoft.com/office/officeart/2018/2/layout/IconVerticalSolidList"/>
    <dgm:cxn modelId="{7FF4D0C0-7F6D-4347-B547-75A2000D92CA}" type="presParOf" srcId="{C73CA1E6-B947-4E7B-BC15-66DF1B53A2E4}" destId="{A39DAF46-47FE-411E-8B0E-AA92864178A2}" srcOrd="3" destOrd="0" presId="urn:microsoft.com/office/officeart/2018/2/layout/IconVerticalSolidList"/>
    <dgm:cxn modelId="{200B2949-DA78-4ED2-A859-64C769916FCF}" type="presParOf" srcId="{C73CA1E6-B947-4E7B-BC15-66DF1B53A2E4}" destId="{7EA74F1D-ABCC-410F-8755-AE896D00CAA0}" srcOrd="4" destOrd="0" presId="urn:microsoft.com/office/officeart/2018/2/layout/IconVerticalSolidList"/>
    <dgm:cxn modelId="{80DF3900-7097-4D7A-A40A-83F9B7D128EB}" type="presParOf" srcId="{7EA74F1D-ABCC-410F-8755-AE896D00CAA0}" destId="{2A2B0691-D711-49D4-B652-39DE5EEE16CD}" srcOrd="0" destOrd="0" presId="urn:microsoft.com/office/officeart/2018/2/layout/IconVerticalSolidList"/>
    <dgm:cxn modelId="{3D8B9895-ED00-467F-A2E5-7931E168EA39}" type="presParOf" srcId="{7EA74F1D-ABCC-410F-8755-AE896D00CAA0}" destId="{582B2F7E-A675-4307-9310-6CCDB447941C}" srcOrd="1" destOrd="0" presId="urn:microsoft.com/office/officeart/2018/2/layout/IconVerticalSolidList"/>
    <dgm:cxn modelId="{9045E040-F82B-4B08-BA3D-CF5335BE0518}" type="presParOf" srcId="{7EA74F1D-ABCC-410F-8755-AE896D00CAA0}" destId="{A68521EB-B1EA-4EB2-8F65-747DC9027D2F}" srcOrd="2" destOrd="0" presId="urn:microsoft.com/office/officeart/2018/2/layout/IconVerticalSolidList"/>
    <dgm:cxn modelId="{E4C8EDB1-FF67-4F91-9CBC-FAA4A7821C2B}" type="presParOf" srcId="{7EA74F1D-ABCC-410F-8755-AE896D00CAA0}" destId="{CE2F2884-E581-4833-9CF2-D955E38BE7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268CA2-7EA0-44B1-8E05-C1CD0F2BAE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6AA2884-965C-4BBD-9378-0F7D9FCCD83F}">
      <dgm:prSet/>
      <dgm:spPr/>
      <dgm:t>
        <a:bodyPr/>
        <a:lstStyle/>
        <a:p>
          <a:r>
            <a:rPr lang="en-US"/>
            <a:t>byte, short, int, and long are all integer data types.</a:t>
          </a:r>
        </a:p>
      </dgm:t>
    </dgm:pt>
    <dgm:pt modelId="{48D63ED2-000E-4BD6-AD14-CD2718B79745}" type="parTrans" cxnId="{E286871B-D71A-4DA2-B54A-7938BC7E7672}">
      <dgm:prSet/>
      <dgm:spPr/>
      <dgm:t>
        <a:bodyPr/>
        <a:lstStyle/>
        <a:p>
          <a:endParaRPr lang="en-US"/>
        </a:p>
      </dgm:t>
    </dgm:pt>
    <dgm:pt modelId="{B0126B41-E1D7-4E3E-B911-51653A085C78}" type="sibTrans" cxnId="{E286871B-D71A-4DA2-B54A-7938BC7E7672}">
      <dgm:prSet/>
      <dgm:spPr/>
      <dgm:t>
        <a:bodyPr/>
        <a:lstStyle/>
        <a:p>
          <a:endParaRPr lang="en-US"/>
        </a:p>
      </dgm:t>
    </dgm:pt>
    <dgm:pt modelId="{8CA11CF8-D76E-4649-B8E4-EAB6991930B3}">
      <dgm:prSet/>
      <dgm:spPr/>
      <dgm:t>
        <a:bodyPr/>
        <a:lstStyle/>
        <a:p>
          <a:r>
            <a:rPr lang="en-US"/>
            <a:t>They can hold whole numbers such as 5, 10, 23, 89, etc.</a:t>
          </a:r>
        </a:p>
      </dgm:t>
    </dgm:pt>
    <dgm:pt modelId="{16569EFC-B2F5-4DFD-928E-CECC0949E7AA}" type="parTrans" cxnId="{E6B2B49F-0BCA-4215-BF9F-2AFE7E067D5D}">
      <dgm:prSet/>
      <dgm:spPr/>
      <dgm:t>
        <a:bodyPr/>
        <a:lstStyle/>
        <a:p>
          <a:endParaRPr lang="en-US"/>
        </a:p>
      </dgm:t>
    </dgm:pt>
    <dgm:pt modelId="{CAAF6E7E-22FD-4746-AA21-0BE93900C62B}" type="sibTrans" cxnId="{E6B2B49F-0BCA-4215-BF9F-2AFE7E067D5D}">
      <dgm:prSet/>
      <dgm:spPr/>
      <dgm:t>
        <a:bodyPr/>
        <a:lstStyle/>
        <a:p>
          <a:endParaRPr lang="en-US"/>
        </a:p>
      </dgm:t>
    </dgm:pt>
    <dgm:pt modelId="{BB6C0C5F-B6F7-4422-A383-4075C5FAED3A}">
      <dgm:prSet/>
      <dgm:spPr/>
      <dgm:t>
        <a:bodyPr/>
        <a:lstStyle/>
        <a:p>
          <a:r>
            <a:rPr lang="en-US"/>
            <a:t>Integer data types cannot hold numbers that have a decimal point in them.</a:t>
          </a:r>
        </a:p>
      </dgm:t>
    </dgm:pt>
    <dgm:pt modelId="{01EAE269-025B-4929-BCD1-68D58AA3C846}" type="parTrans" cxnId="{EFF2ADF1-519B-4B46-A668-CE94A5C76D30}">
      <dgm:prSet/>
      <dgm:spPr/>
      <dgm:t>
        <a:bodyPr/>
        <a:lstStyle/>
        <a:p>
          <a:endParaRPr lang="en-US"/>
        </a:p>
      </dgm:t>
    </dgm:pt>
    <dgm:pt modelId="{43A8A82C-CDBC-4E9A-A20E-C8A57FE34F0A}" type="sibTrans" cxnId="{EFF2ADF1-519B-4B46-A668-CE94A5C76D30}">
      <dgm:prSet/>
      <dgm:spPr/>
      <dgm:t>
        <a:bodyPr/>
        <a:lstStyle/>
        <a:p>
          <a:endParaRPr lang="en-US"/>
        </a:p>
      </dgm:t>
    </dgm:pt>
    <dgm:pt modelId="{01277F49-8E40-403B-9DD6-8900882C9964}">
      <dgm:prSet/>
      <dgm:spPr/>
      <dgm:t>
        <a:bodyPr/>
        <a:lstStyle/>
        <a:p>
          <a:r>
            <a:rPr lang="en-US"/>
            <a:t>Integers embedded into Java source code are called </a:t>
          </a:r>
          <a:r>
            <a:rPr lang="en-US" i="1"/>
            <a:t>integer literals</a:t>
          </a:r>
          <a:r>
            <a:rPr lang="en-US"/>
            <a:t>.</a:t>
          </a:r>
        </a:p>
      </dgm:t>
    </dgm:pt>
    <dgm:pt modelId="{DDD62189-2A2C-4818-B652-FE49DF0E62E5}" type="parTrans" cxnId="{A10B2F0E-4D80-42A1-8C1F-4FD7D3373147}">
      <dgm:prSet/>
      <dgm:spPr/>
      <dgm:t>
        <a:bodyPr/>
        <a:lstStyle/>
        <a:p>
          <a:endParaRPr lang="en-US"/>
        </a:p>
      </dgm:t>
    </dgm:pt>
    <dgm:pt modelId="{BFD949E4-8CF9-4890-BBAB-BC6148E97479}" type="sibTrans" cxnId="{A10B2F0E-4D80-42A1-8C1F-4FD7D3373147}">
      <dgm:prSet/>
      <dgm:spPr/>
      <dgm:t>
        <a:bodyPr/>
        <a:lstStyle/>
        <a:p>
          <a:endParaRPr lang="en-US"/>
        </a:p>
      </dgm:t>
    </dgm:pt>
    <dgm:pt modelId="{9F969B5B-535A-4C06-834E-70E50F18CFAA}" type="pres">
      <dgm:prSet presAssocID="{3A268CA2-7EA0-44B1-8E05-C1CD0F2BAE99}" presName="root" presStyleCnt="0">
        <dgm:presLayoutVars>
          <dgm:dir/>
          <dgm:resizeHandles val="exact"/>
        </dgm:presLayoutVars>
      </dgm:prSet>
      <dgm:spPr/>
    </dgm:pt>
    <dgm:pt modelId="{E0B52F7C-0C07-4FA9-99CE-4A4B5409137C}" type="pres">
      <dgm:prSet presAssocID="{96AA2884-965C-4BBD-9378-0F7D9FCCD83F}" presName="compNode" presStyleCnt="0"/>
      <dgm:spPr/>
    </dgm:pt>
    <dgm:pt modelId="{E7A782FC-A137-4FB7-AF1A-5ED471CD1D64}" type="pres">
      <dgm:prSet presAssocID="{96AA2884-965C-4BBD-9378-0F7D9FCCD83F}" presName="bgRect" presStyleLbl="bgShp" presStyleIdx="0" presStyleCnt="4"/>
      <dgm:spPr/>
    </dgm:pt>
    <dgm:pt modelId="{752A2796-F3B9-4928-9037-CDEC02D14CB2}" type="pres">
      <dgm:prSet presAssocID="{96AA2884-965C-4BBD-9378-0F7D9FCCD8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188B2E3-8EDA-4876-BA3F-583ACED96149}" type="pres">
      <dgm:prSet presAssocID="{96AA2884-965C-4BBD-9378-0F7D9FCCD83F}" presName="spaceRect" presStyleCnt="0"/>
      <dgm:spPr/>
    </dgm:pt>
    <dgm:pt modelId="{3C9743A6-DDBF-4D79-B550-6ADE68D539DD}" type="pres">
      <dgm:prSet presAssocID="{96AA2884-965C-4BBD-9378-0F7D9FCCD83F}" presName="parTx" presStyleLbl="revTx" presStyleIdx="0" presStyleCnt="4">
        <dgm:presLayoutVars>
          <dgm:chMax val="0"/>
          <dgm:chPref val="0"/>
        </dgm:presLayoutVars>
      </dgm:prSet>
      <dgm:spPr/>
    </dgm:pt>
    <dgm:pt modelId="{652A6CFE-B843-44C4-9990-46079A5CDEFA}" type="pres">
      <dgm:prSet presAssocID="{B0126B41-E1D7-4E3E-B911-51653A085C78}" presName="sibTrans" presStyleCnt="0"/>
      <dgm:spPr/>
    </dgm:pt>
    <dgm:pt modelId="{1003A9C5-54B1-4CD0-B679-0608040C9E16}" type="pres">
      <dgm:prSet presAssocID="{8CA11CF8-D76E-4649-B8E4-EAB6991930B3}" presName="compNode" presStyleCnt="0"/>
      <dgm:spPr/>
    </dgm:pt>
    <dgm:pt modelId="{14EC7886-7A3D-4A4E-968C-4CA26CAF1E07}" type="pres">
      <dgm:prSet presAssocID="{8CA11CF8-D76E-4649-B8E4-EAB6991930B3}" presName="bgRect" presStyleLbl="bgShp" presStyleIdx="1" presStyleCnt="4"/>
      <dgm:spPr/>
    </dgm:pt>
    <dgm:pt modelId="{F0361832-6D5C-41EA-B0B0-DB267CC3BAE6}" type="pres">
      <dgm:prSet presAssocID="{8CA11CF8-D76E-4649-B8E4-EAB6991930B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9B931159-8D8E-4EBA-9519-0E2AA7DDAF74}" type="pres">
      <dgm:prSet presAssocID="{8CA11CF8-D76E-4649-B8E4-EAB6991930B3}" presName="spaceRect" presStyleCnt="0"/>
      <dgm:spPr/>
    </dgm:pt>
    <dgm:pt modelId="{79D88760-2883-4D8C-B866-2356CB2586AE}" type="pres">
      <dgm:prSet presAssocID="{8CA11CF8-D76E-4649-B8E4-EAB6991930B3}" presName="parTx" presStyleLbl="revTx" presStyleIdx="1" presStyleCnt="4">
        <dgm:presLayoutVars>
          <dgm:chMax val="0"/>
          <dgm:chPref val="0"/>
        </dgm:presLayoutVars>
      </dgm:prSet>
      <dgm:spPr/>
    </dgm:pt>
    <dgm:pt modelId="{9A3A7E2A-10D6-4FDC-BBA4-231C8F3BBC29}" type="pres">
      <dgm:prSet presAssocID="{CAAF6E7E-22FD-4746-AA21-0BE93900C62B}" presName="sibTrans" presStyleCnt="0"/>
      <dgm:spPr/>
    </dgm:pt>
    <dgm:pt modelId="{6912A3B0-C0AA-445C-AFBE-6399A690C302}" type="pres">
      <dgm:prSet presAssocID="{BB6C0C5F-B6F7-4422-A383-4075C5FAED3A}" presName="compNode" presStyleCnt="0"/>
      <dgm:spPr/>
    </dgm:pt>
    <dgm:pt modelId="{AB0C6D83-C8A1-441B-B589-1A9931339C83}" type="pres">
      <dgm:prSet presAssocID="{BB6C0C5F-B6F7-4422-A383-4075C5FAED3A}" presName="bgRect" presStyleLbl="bgShp" presStyleIdx="2" presStyleCnt="4"/>
      <dgm:spPr/>
    </dgm:pt>
    <dgm:pt modelId="{82039FD0-3523-4923-988B-893ED9B65B91}" type="pres">
      <dgm:prSet presAssocID="{BB6C0C5F-B6F7-4422-A383-4075C5FAED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E4CB5DEF-9899-4BD6-9E0C-B84F335D2D7F}" type="pres">
      <dgm:prSet presAssocID="{BB6C0C5F-B6F7-4422-A383-4075C5FAED3A}" presName="spaceRect" presStyleCnt="0"/>
      <dgm:spPr/>
    </dgm:pt>
    <dgm:pt modelId="{0D8C8B3B-7D49-46C6-B049-2FA71C738C23}" type="pres">
      <dgm:prSet presAssocID="{BB6C0C5F-B6F7-4422-A383-4075C5FAED3A}" presName="parTx" presStyleLbl="revTx" presStyleIdx="2" presStyleCnt="4">
        <dgm:presLayoutVars>
          <dgm:chMax val="0"/>
          <dgm:chPref val="0"/>
        </dgm:presLayoutVars>
      </dgm:prSet>
      <dgm:spPr/>
    </dgm:pt>
    <dgm:pt modelId="{DDC94C9A-D032-464D-8271-AB5337467CA9}" type="pres">
      <dgm:prSet presAssocID="{43A8A82C-CDBC-4E9A-A20E-C8A57FE34F0A}" presName="sibTrans" presStyleCnt="0"/>
      <dgm:spPr/>
    </dgm:pt>
    <dgm:pt modelId="{A5E3161B-BF0B-4A64-8359-C072C1DDE297}" type="pres">
      <dgm:prSet presAssocID="{01277F49-8E40-403B-9DD6-8900882C9964}" presName="compNode" presStyleCnt="0"/>
      <dgm:spPr/>
    </dgm:pt>
    <dgm:pt modelId="{2C900B1B-5190-4A4E-9AFE-FE0EF1AF5DBC}" type="pres">
      <dgm:prSet presAssocID="{01277F49-8E40-403B-9DD6-8900882C9964}" presName="bgRect" presStyleLbl="bgShp" presStyleIdx="3" presStyleCnt="4"/>
      <dgm:spPr/>
    </dgm:pt>
    <dgm:pt modelId="{B58AF7C3-F4F1-4024-B3AE-9C8679BC4C95}" type="pres">
      <dgm:prSet presAssocID="{01277F49-8E40-403B-9DD6-8900882C99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B5E3242-8E31-47EB-A30C-A288AD8CD052}" type="pres">
      <dgm:prSet presAssocID="{01277F49-8E40-403B-9DD6-8900882C9964}" presName="spaceRect" presStyleCnt="0"/>
      <dgm:spPr/>
    </dgm:pt>
    <dgm:pt modelId="{58E1A3F6-36A2-4137-8400-73DFDE19BEB2}" type="pres">
      <dgm:prSet presAssocID="{01277F49-8E40-403B-9DD6-8900882C99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DCF401-EF99-455F-997A-2851A8E41BB3}" type="presOf" srcId="{96AA2884-965C-4BBD-9378-0F7D9FCCD83F}" destId="{3C9743A6-DDBF-4D79-B550-6ADE68D539DD}" srcOrd="0" destOrd="0" presId="urn:microsoft.com/office/officeart/2018/2/layout/IconVerticalSolidList"/>
    <dgm:cxn modelId="{A10B2F0E-4D80-42A1-8C1F-4FD7D3373147}" srcId="{3A268CA2-7EA0-44B1-8E05-C1CD0F2BAE99}" destId="{01277F49-8E40-403B-9DD6-8900882C9964}" srcOrd="3" destOrd="0" parTransId="{DDD62189-2A2C-4818-B652-FE49DF0E62E5}" sibTransId="{BFD949E4-8CF9-4890-BBAB-BC6148E97479}"/>
    <dgm:cxn modelId="{E286871B-D71A-4DA2-B54A-7938BC7E7672}" srcId="{3A268CA2-7EA0-44B1-8E05-C1CD0F2BAE99}" destId="{96AA2884-965C-4BBD-9378-0F7D9FCCD83F}" srcOrd="0" destOrd="0" parTransId="{48D63ED2-000E-4BD6-AD14-CD2718B79745}" sibTransId="{B0126B41-E1D7-4E3E-B911-51653A085C78}"/>
    <dgm:cxn modelId="{6FF72C1C-A63C-46D1-ADC0-5B0E95D020C7}" type="presOf" srcId="{8CA11CF8-D76E-4649-B8E4-EAB6991930B3}" destId="{79D88760-2883-4D8C-B866-2356CB2586AE}" srcOrd="0" destOrd="0" presId="urn:microsoft.com/office/officeart/2018/2/layout/IconVerticalSolidList"/>
    <dgm:cxn modelId="{4099004D-D6C1-4F45-84D2-80380E7542D9}" type="presOf" srcId="{01277F49-8E40-403B-9DD6-8900882C9964}" destId="{58E1A3F6-36A2-4137-8400-73DFDE19BEB2}" srcOrd="0" destOrd="0" presId="urn:microsoft.com/office/officeart/2018/2/layout/IconVerticalSolidList"/>
    <dgm:cxn modelId="{623E8894-3462-45B3-96B6-49056CC8B734}" type="presOf" srcId="{BB6C0C5F-B6F7-4422-A383-4075C5FAED3A}" destId="{0D8C8B3B-7D49-46C6-B049-2FA71C738C23}" srcOrd="0" destOrd="0" presId="urn:microsoft.com/office/officeart/2018/2/layout/IconVerticalSolidList"/>
    <dgm:cxn modelId="{E6B2B49F-0BCA-4215-BF9F-2AFE7E067D5D}" srcId="{3A268CA2-7EA0-44B1-8E05-C1CD0F2BAE99}" destId="{8CA11CF8-D76E-4649-B8E4-EAB6991930B3}" srcOrd="1" destOrd="0" parTransId="{16569EFC-B2F5-4DFD-928E-CECC0949E7AA}" sibTransId="{CAAF6E7E-22FD-4746-AA21-0BE93900C62B}"/>
    <dgm:cxn modelId="{9B1D6BBE-8EFE-4AC5-ABB0-CA5FF3A8A9A1}" type="presOf" srcId="{3A268CA2-7EA0-44B1-8E05-C1CD0F2BAE99}" destId="{9F969B5B-535A-4C06-834E-70E50F18CFAA}" srcOrd="0" destOrd="0" presId="urn:microsoft.com/office/officeart/2018/2/layout/IconVerticalSolidList"/>
    <dgm:cxn modelId="{EFF2ADF1-519B-4B46-A668-CE94A5C76D30}" srcId="{3A268CA2-7EA0-44B1-8E05-C1CD0F2BAE99}" destId="{BB6C0C5F-B6F7-4422-A383-4075C5FAED3A}" srcOrd="2" destOrd="0" parTransId="{01EAE269-025B-4929-BCD1-68D58AA3C846}" sibTransId="{43A8A82C-CDBC-4E9A-A20E-C8A57FE34F0A}"/>
    <dgm:cxn modelId="{3B32933C-06BD-41A0-B594-20A8226F0881}" type="presParOf" srcId="{9F969B5B-535A-4C06-834E-70E50F18CFAA}" destId="{E0B52F7C-0C07-4FA9-99CE-4A4B5409137C}" srcOrd="0" destOrd="0" presId="urn:microsoft.com/office/officeart/2018/2/layout/IconVerticalSolidList"/>
    <dgm:cxn modelId="{BC90E46A-C6B4-4A64-9097-8A5EC1FDA632}" type="presParOf" srcId="{E0B52F7C-0C07-4FA9-99CE-4A4B5409137C}" destId="{E7A782FC-A137-4FB7-AF1A-5ED471CD1D64}" srcOrd="0" destOrd="0" presId="urn:microsoft.com/office/officeart/2018/2/layout/IconVerticalSolidList"/>
    <dgm:cxn modelId="{49A7A0F9-24A3-40CF-9D9B-3022157730BC}" type="presParOf" srcId="{E0B52F7C-0C07-4FA9-99CE-4A4B5409137C}" destId="{752A2796-F3B9-4928-9037-CDEC02D14CB2}" srcOrd="1" destOrd="0" presId="urn:microsoft.com/office/officeart/2018/2/layout/IconVerticalSolidList"/>
    <dgm:cxn modelId="{FBEF87E6-9D3E-4F4C-B708-F7A6BA664B28}" type="presParOf" srcId="{E0B52F7C-0C07-4FA9-99CE-4A4B5409137C}" destId="{1188B2E3-8EDA-4876-BA3F-583ACED96149}" srcOrd="2" destOrd="0" presId="urn:microsoft.com/office/officeart/2018/2/layout/IconVerticalSolidList"/>
    <dgm:cxn modelId="{0D540BCB-AA87-4978-B005-786470E00DC1}" type="presParOf" srcId="{E0B52F7C-0C07-4FA9-99CE-4A4B5409137C}" destId="{3C9743A6-DDBF-4D79-B550-6ADE68D539DD}" srcOrd="3" destOrd="0" presId="urn:microsoft.com/office/officeart/2018/2/layout/IconVerticalSolidList"/>
    <dgm:cxn modelId="{94B0AFC5-C3FC-44EA-AE1B-8045B79C1138}" type="presParOf" srcId="{9F969B5B-535A-4C06-834E-70E50F18CFAA}" destId="{652A6CFE-B843-44C4-9990-46079A5CDEFA}" srcOrd="1" destOrd="0" presId="urn:microsoft.com/office/officeart/2018/2/layout/IconVerticalSolidList"/>
    <dgm:cxn modelId="{11179BD0-DE7F-4BE7-B35C-5E8E31D717B8}" type="presParOf" srcId="{9F969B5B-535A-4C06-834E-70E50F18CFAA}" destId="{1003A9C5-54B1-4CD0-B679-0608040C9E16}" srcOrd="2" destOrd="0" presId="urn:microsoft.com/office/officeart/2018/2/layout/IconVerticalSolidList"/>
    <dgm:cxn modelId="{0E22C9D0-FB76-4AC4-916F-C88D219D621B}" type="presParOf" srcId="{1003A9C5-54B1-4CD0-B679-0608040C9E16}" destId="{14EC7886-7A3D-4A4E-968C-4CA26CAF1E07}" srcOrd="0" destOrd="0" presId="urn:microsoft.com/office/officeart/2018/2/layout/IconVerticalSolidList"/>
    <dgm:cxn modelId="{F57FE778-3C87-4281-8678-29F92E876B95}" type="presParOf" srcId="{1003A9C5-54B1-4CD0-B679-0608040C9E16}" destId="{F0361832-6D5C-41EA-B0B0-DB267CC3BAE6}" srcOrd="1" destOrd="0" presId="urn:microsoft.com/office/officeart/2018/2/layout/IconVerticalSolidList"/>
    <dgm:cxn modelId="{A34B7D58-F930-4CF2-85D8-EF9D59A74E80}" type="presParOf" srcId="{1003A9C5-54B1-4CD0-B679-0608040C9E16}" destId="{9B931159-8D8E-4EBA-9519-0E2AA7DDAF74}" srcOrd="2" destOrd="0" presId="urn:microsoft.com/office/officeart/2018/2/layout/IconVerticalSolidList"/>
    <dgm:cxn modelId="{229F5D1E-36F7-4856-9964-4BC1AC9069D6}" type="presParOf" srcId="{1003A9C5-54B1-4CD0-B679-0608040C9E16}" destId="{79D88760-2883-4D8C-B866-2356CB2586AE}" srcOrd="3" destOrd="0" presId="urn:microsoft.com/office/officeart/2018/2/layout/IconVerticalSolidList"/>
    <dgm:cxn modelId="{9CD5792F-6284-47E3-B206-287165F6B644}" type="presParOf" srcId="{9F969B5B-535A-4C06-834E-70E50F18CFAA}" destId="{9A3A7E2A-10D6-4FDC-BBA4-231C8F3BBC29}" srcOrd="3" destOrd="0" presId="urn:microsoft.com/office/officeart/2018/2/layout/IconVerticalSolidList"/>
    <dgm:cxn modelId="{F0521AE3-2787-48DA-95C8-2BDB0F61132F}" type="presParOf" srcId="{9F969B5B-535A-4C06-834E-70E50F18CFAA}" destId="{6912A3B0-C0AA-445C-AFBE-6399A690C302}" srcOrd="4" destOrd="0" presId="urn:microsoft.com/office/officeart/2018/2/layout/IconVerticalSolidList"/>
    <dgm:cxn modelId="{5012141A-C4CE-489C-849D-81D42EA90631}" type="presParOf" srcId="{6912A3B0-C0AA-445C-AFBE-6399A690C302}" destId="{AB0C6D83-C8A1-441B-B589-1A9931339C83}" srcOrd="0" destOrd="0" presId="urn:microsoft.com/office/officeart/2018/2/layout/IconVerticalSolidList"/>
    <dgm:cxn modelId="{03EA70E2-3C57-4798-8BCA-57F591B7CF60}" type="presParOf" srcId="{6912A3B0-C0AA-445C-AFBE-6399A690C302}" destId="{82039FD0-3523-4923-988B-893ED9B65B91}" srcOrd="1" destOrd="0" presId="urn:microsoft.com/office/officeart/2018/2/layout/IconVerticalSolidList"/>
    <dgm:cxn modelId="{813C1407-1FD4-4EEE-8857-832B2A967202}" type="presParOf" srcId="{6912A3B0-C0AA-445C-AFBE-6399A690C302}" destId="{E4CB5DEF-9899-4BD6-9E0C-B84F335D2D7F}" srcOrd="2" destOrd="0" presId="urn:microsoft.com/office/officeart/2018/2/layout/IconVerticalSolidList"/>
    <dgm:cxn modelId="{7A7491AA-86B7-43E2-BB15-9A1C59A6071B}" type="presParOf" srcId="{6912A3B0-C0AA-445C-AFBE-6399A690C302}" destId="{0D8C8B3B-7D49-46C6-B049-2FA71C738C23}" srcOrd="3" destOrd="0" presId="urn:microsoft.com/office/officeart/2018/2/layout/IconVerticalSolidList"/>
    <dgm:cxn modelId="{791EE2E3-39F3-4BF9-A12B-6C28AAA1D9E3}" type="presParOf" srcId="{9F969B5B-535A-4C06-834E-70E50F18CFAA}" destId="{DDC94C9A-D032-464D-8271-AB5337467CA9}" srcOrd="5" destOrd="0" presId="urn:microsoft.com/office/officeart/2018/2/layout/IconVerticalSolidList"/>
    <dgm:cxn modelId="{D0853FA2-64CA-405C-8608-84182BB8DF2A}" type="presParOf" srcId="{9F969B5B-535A-4C06-834E-70E50F18CFAA}" destId="{A5E3161B-BF0B-4A64-8359-C072C1DDE297}" srcOrd="6" destOrd="0" presId="urn:microsoft.com/office/officeart/2018/2/layout/IconVerticalSolidList"/>
    <dgm:cxn modelId="{9494CA71-B7E3-4F21-AB3A-476939C8264E}" type="presParOf" srcId="{A5E3161B-BF0B-4A64-8359-C072C1DDE297}" destId="{2C900B1B-5190-4A4E-9AFE-FE0EF1AF5DBC}" srcOrd="0" destOrd="0" presId="urn:microsoft.com/office/officeart/2018/2/layout/IconVerticalSolidList"/>
    <dgm:cxn modelId="{C3ABA188-8DA7-49C5-808A-AD6E03784FE2}" type="presParOf" srcId="{A5E3161B-BF0B-4A64-8359-C072C1DDE297}" destId="{B58AF7C3-F4F1-4024-B3AE-9C8679BC4C95}" srcOrd="1" destOrd="0" presId="urn:microsoft.com/office/officeart/2018/2/layout/IconVerticalSolidList"/>
    <dgm:cxn modelId="{6E827865-FF7C-4E00-A05C-52C3D44E32D1}" type="presParOf" srcId="{A5E3161B-BF0B-4A64-8359-C072C1DDE297}" destId="{AB5E3242-8E31-47EB-A30C-A288AD8CD052}" srcOrd="2" destOrd="0" presId="urn:microsoft.com/office/officeart/2018/2/layout/IconVerticalSolidList"/>
    <dgm:cxn modelId="{043AF4D2-0AFF-4D17-A966-0C1145AD1915}" type="presParOf" srcId="{A5E3161B-BF0B-4A64-8359-C072C1DDE297}" destId="{58E1A3F6-36A2-4137-8400-73DFDE19BE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B5F769-6D85-4101-B06C-93F95CC4CC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5444BC-AB5D-4F9A-AFC1-710F6BBE4580}">
      <dgm:prSet/>
      <dgm:spPr/>
      <dgm:t>
        <a:bodyPr/>
        <a:lstStyle/>
        <a:p>
          <a:r>
            <a:rPr lang="en-US"/>
            <a:t>Data types that allow fractional values are called </a:t>
          </a:r>
          <a:r>
            <a:rPr lang="en-US" i="1"/>
            <a:t>floating-point </a:t>
          </a:r>
          <a:r>
            <a:rPr lang="en-US"/>
            <a:t>numbers.</a:t>
          </a:r>
        </a:p>
      </dgm:t>
    </dgm:pt>
    <dgm:pt modelId="{802810DB-DA43-4482-B813-85166A8365F7}" type="parTrans" cxnId="{85077B75-836A-4171-9D7A-C6173D30A46B}">
      <dgm:prSet/>
      <dgm:spPr/>
      <dgm:t>
        <a:bodyPr/>
        <a:lstStyle/>
        <a:p>
          <a:endParaRPr lang="en-US"/>
        </a:p>
      </dgm:t>
    </dgm:pt>
    <dgm:pt modelId="{7CF7F6DF-326C-4751-8BFF-E37547B2106A}" type="sibTrans" cxnId="{85077B75-836A-4171-9D7A-C6173D30A46B}">
      <dgm:prSet/>
      <dgm:spPr/>
      <dgm:t>
        <a:bodyPr/>
        <a:lstStyle/>
        <a:p>
          <a:endParaRPr lang="en-US"/>
        </a:p>
      </dgm:t>
    </dgm:pt>
    <dgm:pt modelId="{24DEFBB3-29B3-404F-A175-CC7CDDE79D15}">
      <dgm:prSet/>
      <dgm:spPr/>
      <dgm:t>
        <a:bodyPr/>
        <a:lstStyle/>
        <a:p>
          <a:r>
            <a:rPr lang="en-US"/>
            <a:t>1.7 and -45.316 are floating-point numbers.</a:t>
          </a:r>
        </a:p>
      </dgm:t>
    </dgm:pt>
    <dgm:pt modelId="{D3A5B5C0-2A33-4974-9651-F650D1882C0D}" type="parTrans" cxnId="{E627EEA3-66F7-455D-A3F0-F38CFE5CDA5E}">
      <dgm:prSet/>
      <dgm:spPr/>
      <dgm:t>
        <a:bodyPr/>
        <a:lstStyle/>
        <a:p>
          <a:endParaRPr lang="en-US"/>
        </a:p>
      </dgm:t>
    </dgm:pt>
    <dgm:pt modelId="{7CB329EA-FF55-431B-ABC1-D171FF73DB55}" type="sibTrans" cxnId="{E627EEA3-66F7-455D-A3F0-F38CFE5CDA5E}">
      <dgm:prSet/>
      <dgm:spPr/>
      <dgm:t>
        <a:bodyPr/>
        <a:lstStyle/>
        <a:p>
          <a:endParaRPr lang="en-US"/>
        </a:p>
      </dgm:t>
    </dgm:pt>
    <dgm:pt modelId="{9A2B9C69-3A3E-49B9-8F02-83E62480C384}">
      <dgm:prSet/>
      <dgm:spPr/>
      <dgm:t>
        <a:bodyPr/>
        <a:lstStyle/>
        <a:p>
          <a:r>
            <a:rPr lang="en-US"/>
            <a:t>In Java there are two data types that can represent floating-point numbers.</a:t>
          </a:r>
        </a:p>
      </dgm:t>
    </dgm:pt>
    <dgm:pt modelId="{CD7E47B1-CE48-4A0A-AC0C-2F321CCBDC5E}" type="parTrans" cxnId="{8CF12436-7A97-47E8-994F-5F06B42941A0}">
      <dgm:prSet/>
      <dgm:spPr/>
      <dgm:t>
        <a:bodyPr/>
        <a:lstStyle/>
        <a:p>
          <a:endParaRPr lang="en-US"/>
        </a:p>
      </dgm:t>
    </dgm:pt>
    <dgm:pt modelId="{51038A18-001D-4FE0-8B4A-47AAF52E25C2}" type="sibTrans" cxnId="{8CF12436-7A97-47E8-994F-5F06B42941A0}">
      <dgm:prSet/>
      <dgm:spPr/>
      <dgm:t>
        <a:bodyPr/>
        <a:lstStyle/>
        <a:p>
          <a:endParaRPr lang="en-US"/>
        </a:p>
      </dgm:t>
    </dgm:pt>
    <dgm:pt modelId="{5BB17F6F-415B-49BD-8ACF-3C56ED1A280A}">
      <dgm:prSet/>
      <dgm:spPr/>
      <dgm:t>
        <a:bodyPr/>
        <a:lstStyle/>
        <a:p>
          <a:r>
            <a:rPr lang="en-US"/>
            <a:t>float	- also called </a:t>
          </a:r>
          <a:r>
            <a:rPr lang="en-US" i="1"/>
            <a:t>single precision </a:t>
          </a:r>
          <a:endParaRPr lang="en-US"/>
        </a:p>
      </dgm:t>
    </dgm:pt>
    <dgm:pt modelId="{6E4CB40C-9378-42A8-8BA7-2E0CDA015285}" type="parTrans" cxnId="{6754E3D5-2921-46DE-B961-688DDA65DF70}">
      <dgm:prSet/>
      <dgm:spPr/>
      <dgm:t>
        <a:bodyPr/>
        <a:lstStyle/>
        <a:p>
          <a:endParaRPr lang="en-US"/>
        </a:p>
      </dgm:t>
    </dgm:pt>
    <dgm:pt modelId="{921A071C-1EBF-40A7-8397-3249A327778F}" type="sibTrans" cxnId="{6754E3D5-2921-46DE-B961-688DDA65DF70}">
      <dgm:prSet/>
      <dgm:spPr/>
      <dgm:t>
        <a:bodyPr/>
        <a:lstStyle/>
        <a:p>
          <a:endParaRPr lang="en-US"/>
        </a:p>
      </dgm:t>
    </dgm:pt>
    <dgm:pt modelId="{5385C5A7-FB62-4E0B-91F6-C6EAA0AE1A20}">
      <dgm:prSet/>
      <dgm:spPr/>
      <dgm:t>
        <a:bodyPr/>
        <a:lstStyle/>
        <a:p>
          <a:r>
            <a:rPr lang="en-US"/>
            <a:t>(7 decimal points)</a:t>
          </a:r>
        </a:p>
      </dgm:t>
    </dgm:pt>
    <dgm:pt modelId="{2EED8EC5-20BD-4DF4-8001-EC9A1EAD6CCE}" type="parTrans" cxnId="{6E68E07B-8DB8-4B42-AAC0-5178196FBAE7}">
      <dgm:prSet/>
      <dgm:spPr/>
      <dgm:t>
        <a:bodyPr/>
        <a:lstStyle/>
        <a:p>
          <a:endParaRPr lang="en-US"/>
        </a:p>
      </dgm:t>
    </dgm:pt>
    <dgm:pt modelId="{5263F2BD-1FF0-4368-844B-65504ECBF083}" type="sibTrans" cxnId="{6E68E07B-8DB8-4B42-AAC0-5178196FBAE7}">
      <dgm:prSet/>
      <dgm:spPr/>
      <dgm:t>
        <a:bodyPr/>
        <a:lstStyle/>
        <a:p>
          <a:endParaRPr lang="en-US"/>
        </a:p>
      </dgm:t>
    </dgm:pt>
    <dgm:pt modelId="{0339AB37-0A3D-457B-B2A7-88186ED175B2}">
      <dgm:prSet/>
      <dgm:spPr/>
      <dgm:t>
        <a:bodyPr/>
        <a:lstStyle/>
        <a:p>
          <a:endParaRPr lang="en-US" dirty="0"/>
        </a:p>
        <a:p>
          <a:r>
            <a:rPr lang="en-US" dirty="0"/>
            <a:t>double - also called </a:t>
          </a:r>
          <a:r>
            <a:rPr lang="en-US" i="1" dirty="0"/>
            <a:t>double precision </a:t>
          </a:r>
          <a:endParaRPr lang="en-US" dirty="0"/>
        </a:p>
      </dgm:t>
    </dgm:pt>
    <dgm:pt modelId="{9C880712-DF14-43E3-92CE-50566B2892A6}" type="parTrans" cxnId="{4FBF3E37-E000-4E55-91A9-95214C1D959D}">
      <dgm:prSet/>
      <dgm:spPr/>
      <dgm:t>
        <a:bodyPr/>
        <a:lstStyle/>
        <a:p>
          <a:endParaRPr lang="en-US"/>
        </a:p>
      </dgm:t>
    </dgm:pt>
    <dgm:pt modelId="{DDFAFBEA-C80A-4E33-918A-8D7BC4300318}" type="sibTrans" cxnId="{4FBF3E37-E000-4E55-91A9-95214C1D959D}">
      <dgm:prSet/>
      <dgm:spPr/>
      <dgm:t>
        <a:bodyPr/>
        <a:lstStyle/>
        <a:p>
          <a:endParaRPr lang="en-US"/>
        </a:p>
      </dgm:t>
    </dgm:pt>
    <dgm:pt modelId="{EC20119C-410A-47A6-BCC0-E61C6CEBA04A}">
      <dgm:prSet/>
      <dgm:spPr/>
      <dgm:t>
        <a:bodyPr/>
        <a:lstStyle/>
        <a:p>
          <a:r>
            <a:rPr lang="en-US"/>
            <a:t>(15 decimal points)</a:t>
          </a:r>
        </a:p>
      </dgm:t>
    </dgm:pt>
    <dgm:pt modelId="{321A6010-F0B8-4DF5-BB2E-3A412E3A727E}" type="parTrans" cxnId="{E4A1E55C-76E8-48D7-B759-9CB35F7B7768}">
      <dgm:prSet/>
      <dgm:spPr/>
      <dgm:t>
        <a:bodyPr/>
        <a:lstStyle/>
        <a:p>
          <a:endParaRPr lang="en-US"/>
        </a:p>
      </dgm:t>
    </dgm:pt>
    <dgm:pt modelId="{A240B675-968B-4FA4-AABF-B6E83C77E8B8}" type="sibTrans" cxnId="{E4A1E55C-76E8-48D7-B759-9CB35F7B7768}">
      <dgm:prSet/>
      <dgm:spPr/>
      <dgm:t>
        <a:bodyPr/>
        <a:lstStyle/>
        <a:p>
          <a:endParaRPr lang="en-US"/>
        </a:p>
      </dgm:t>
    </dgm:pt>
    <dgm:pt modelId="{CC2E17DD-4F23-4862-9B2A-EEEC5001A3F6}" type="pres">
      <dgm:prSet presAssocID="{DBB5F769-6D85-4101-B06C-93F95CC4CC6A}" presName="Name0" presStyleCnt="0">
        <dgm:presLayoutVars>
          <dgm:dir/>
          <dgm:animLvl val="lvl"/>
          <dgm:resizeHandles val="exact"/>
        </dgm:presLayoutVars>
      </dgm:prSet>
      <dgm:spPr/>
    </dgm:pt>
    <dgm:pt modelId="{9C4A6177-02FC-4010-BC36-4A90442E6DEB}" type="pres">
      <dgm:prSet presAssocID="{9A2B9C69-3A3E-49B9-8F02-83E62480C384}" presName="boxAndChildren" presStyleCnt="0"/>
      <dgm:spPr/>
    </dgm:pt>
    <dgm:pt modelId="{F0F60F1D-1A99-43EA-968B-9F087B248696}" type="pres">
      <dgm:prSet presAssocID="{9A2B9C69-3A3E-49B9-8F02-83E62480C384}" presName="parentTextBox" presStyleLbl="alignNode1" presStyleIdx="0" presStyleCnt="2"/>
      <dgm:spPr/>
    </dgm:pt>
    <dgm:pt modelId="{93260CF8-244A-4B6F-A4BF-9E976EFB3C0B}" type="pres">
      <dgm:prSet presAssocID="{9A2B9C69-3A3E-49B9-8F02-83E62480C384}" presName="descendantBox" presStyleLbl="bgAccFollowNode1" presStyleIdx="0" presStyleCnt="2"/>
      <dgm:spPr/>
    </dgm:pt>
    <dgm:pt modelId="{30DFF180-62F7-47CD-B7F0-9336622231DA}" type="pres">
      <dgm:prSet presAssocID="{7CF7F6DF-326C-4751-8BFF-E37547B2106A}" presName="sp" presStyleCnt="0"/>
      <dgm:spPr/>
    </dgm:pt>
    <dgm:pt modelId="{D1089D22-0AB6-4508-A06F-DA217067C058}" type="pres">
      <dgm:prSet presAssocID="{3F5444BC-AB5D-4F9A-AFC1-710F6BBE4580}" presName="arrowAndChildren" presStyleCnt="0"/>
      <dgm:spPr/>
    </dgm:pt>
    <dgm:pt modelId="{751F04F8-5405-453B-B907-AFDEF89B0610}" type="pres">
      <dgm:prSet presAssocID="{3F5444BC-AB5D-4F9A-AFC1-710F6BBE4580}" presName="parentTextArrow" presStyleLbl="node1" presStyleIdx="0" presStyleCnt="0"/>
      <dgm:spPr/>
    </dgm:pt>
    <dgm:pt modelId="{E7007F8A-7D09-4F99-BA8A-C42F432111F6}" type="pres">
      <dgm:prSet presAssocID="{3F5444BC-AB5D-4F9A-AFC1-710F6BBE4580}" presName="arrow" presStyleLbl="alignNode1" presStyleIdx="1" presStyleCnt="2"/>
      <dgm:spPr/>
    </dgm:pt>
    <dgm:pt modelId="{2EC96D81-E507-4AE3-8D61-8C9484B52B20}" type="pres">
      <dgm:prSet presAssocID="{3F5444BC-AB5D-4F9A-AFC1-710F6BBE4580}" presName="descendantArrow" presStyleLbl="bgAccFollowNode1" presStyleIdx="1" presStyleCnt="2"/>
      <dgm:spPr/>
    </dgm:pt>
  </dgm:ptLst>
  <dgm:cxnLst>
    <dgm:cxn modelId="{A8AAF91F-8CFC-4272-B89C-0D59B83C70E6}" type="presOf" srcId="{EC20119C-410A-47A6-BCC0-E61C6CEBA04A}" destId="{93260CF8-244A-4B6F-A4BF-9E976EFB3C0B}" srcOrd="0" destOrd="3" presId="urn:microsoft.com/office/officeart/2016/7/layout/VerticalDownArrowProcess"/>
    <dgm:cxn modelId="{8CF12436-7A97-47E8-994F-5F06B42941A0}" srcId="{DBB5F769-6D85-4101-B06C-93F95CC4CC6A}" destId="{9A2B9C69-3A3E-49B9-8F02-83E62480C384}" srcOrd="1" destOrd="0" parTransId="{CD7E47B1-CE48-4A0A-AC0C-2F321CCBDC5E}" sibTransId="{51038A18-001D-4FE0-8B4A-47AAF52E25C2}"/>
    <dgm:cxn modelId="{4FBF3E37-E000-4E55-91A9-95214C1D959D}" srcId="{9A2B9C69-3A3E-49B9-8F02-83E62480C384}" destId="{0339AB37-0A3D-457B-B2A7-88186ED175B2}" srcOrd="1" destOrd="0" parTransId="{9C880712-DF14-43E3-92CE-50566B2892A6}" sibTransId="{DDFAFBEA-C80A-4E33-918A-8D7BC4300318}"/>
    <dgm:cxn modelId="{95B4F340-4D51-42B0-958F-118A0D1CAD1C}" type="presOf" srcId="{3F5444BC-AB5D-4F9A-AFC1-710F6BBE4580}" destId="{E7007F8A-7D09-4F99-BA8A-C42F432111F6}" srcOrd="1" destOrd="0" presId="urn:microsoft.com/office/officeart/2016/7/layout/VerticalDownArrowProcess"/>
    <dgm:cxn modelId="{E4A1E55C-76E8-48D7-B759-9CB35F7B7768}" srcId="{0339AB37-0A3D-457B-B2A7-88186ED175B2}" destId="{EC20119C-410A-47A6-BCC0-E61C6CEBA04A}" srcOrd="0" destOrd="0" parTransId="{321A6010-F0B8-4DF5-BB2E-3A412E3A727E}" sibTransId="{A240B675-968B-4FA4-AABF-B6E83C77E8B8}"/>
    <dgm:cxn modelId="{CE40696D-A9E5-4FAD-AA59-1504765C6455}" type="presOf" srcId="{3F5444BC-AB5D-4F9A-AFC1-710F6BBE4580}" destId="{751F04F8-5405-453B-B907-AFDEF89B0610}" srcOrd="0" destOrd="0" presId="urn:microsoft.com/office/officeart/2016/7/layout/VerticalDownArrowProcess"/>
    <dgm:cxn modelId="{14457271-BF4A-4DDF-BB8C-BE49F062C5AA}" type="presOf" srcId="{24DEFBB3-29B3-404F-A175-CC7CDDE79D15}" destId="{2EC96D81-E507-4AE3-8D61-8C9484B52B20}" srcOrd="0" destOrd="0" presId="urn:microsoft.com/office/officeart/2016/7/layout/VerticalDownArrowProcess"/>
    <dgm:cxn modelId="{85077B75-836A-4171-9D7A-C6173D30A46B}" srcId="{DBB5F769-6D85-4101-B06C-93F95CC4CC6A}" destId="{3F5444BC-AB5D-4F9A-AFC1-710F6BBE4580}" srcOrd="0" destOrd="0" parTransId="{802810DB-DA43-4482-B813-85166A8365F7}" sibTransId="{7CF7F6DF-326C-4751-8BFF-E37547B2106A}"/>
    <dgm:cxn modelId="{8AD24C77-B85F-458F-81C2-0940A607D2AC}" type="presOf" srcId="{DBB5F769-6D85-4101-B06C-93F95CC4CC6A}" destId="{CC2E17DD-4F23-4862-9B2A-EEEC5001A3F6}" srcOrd="0" destOrd="0" presId="urn:microsoft.com/office/officeart/2016/7/layout/VerticalDownArrowProcess"/>
    <dgm:cxn modelId="{6E68E07B-8DB8-4B42-AAC0-5178196FBAE7}" srcId="{5BB17F6F-415B-49BD-8ACF-3C56ED1A280A}" destId="{5385C5A7-FB62-4E0B-91F6-C6EAA0AE1A20}" srcOrd="0" destOrd="0" parTransId="{2EED8EC5-20BD-4DF4-8001-EC9A1EAD6CCE}" sibTransId="{5263F2BD-1FF0-4368-844B-65504ECBF083}"/>
    <dgm:cxn modelId="{E627EEA3-66F7-455D-A3F0-F38CFE5CDA5E}" srcId="{3F5444BC-AB5D-4F9A-AFC1-710F6BBE4580}" destId="{24DEFBB3-29B3-404F-A175-CC7CDDE79D15}" srcOrd="0" destOrd="0" parTransId="{D3A5B5C0-2A33-4974-9651-F650D1882C0D}" sibTransId="{7CB329EA-FF55-431B-ABC1-D171FF73DB55}"/>
    <dgm:cxn modelId="{40D72EBE-B4F7-4088-8CB2-3E562745D86B}" type="presOf" srcId="{5385C5A7-FB62-4E0B-91F6-C6EAA0AE1A20}" destId="{93260CF8-244A-4B6F-A4BF-9E976EFB3C0B}" srcOrd="0" destOrd="1" presId="urn:microsoft.com/office/officeart/2016/7/layout/VerticalDownArrowProcess"/>
    <dgm:cxn modelId="{B7514FC9-D61D-4E18-B5F7-21196EA6D110}" type="presOf" srcId="{0339AB37-0A3D-457B-B2A7-88186ED175B2}" destId="{93260CF8-244A-4B6F-A4BF-9E976EFB3C0B}" srcOrd="0" destOrd="2" presId="urn:microsoft.com/office/officeart/2016/7/layout/VerticalDownArrowProcess"/>
    <dgm:cxn modelId="{6754E3D5-2921-46DE-B961-688DDA65DF70}" srcId="{9A2B9C69-3A3E-49B9-8F02-83E62480C384}" destId="{5BB17F6F-415B-49BD-8ACF-3C56ED1A280A}" srcOrd="0" destOrd="0" parTransId="{6E4CB40C-9378-42A8-8BA7-2E0CDA015285}" sibTransId="{921A071C-1EBF-40A7-8397-3249A327778F}"/>
    <dgm:cxn modelId="{E23CF5FA-8B57-4EF9-818E-F94837294FC8}" type="presOf" srcId="{5BB17F6F-415B-49BD-8ACF-3C56ED1A280A}" destId="{93260CF8-244A-4B6F-A4BF-9E976EFB3C0B}" srcOrd="0" destOrd="0" presId="urn:microsoft.com/office/officeart/2016/7/layout/VerticalDownArrowProcess"/>
    <dgm:cxn modelId="{5E2DFFFA-3309-4694-BD95-E3FBACD7E826}" type="presOf" srcId="{9A2B9C69-3A3E-49B9-8F02-83E62480C384}" destId="{F0F60F1D-1A99-43EA-968B-9F087B248696}" srcOrd="0" destOrd="0" presId="urn:microsoft.com/office/officeart/2016/7/layout/VerticalDownArrowProcess"/>
    <dgm:cxn modelId="{1B874952-D01B-4E78-8D1F-C6EEDE1D92BD}" type="presParOf" srcId="{CC2E17DD-4F23-4862-9B2A-EEEC5001A3F6}" destId="{9C4A6177-02FC-4010-BC36-4A90442E6DEB}" srcOrd="0" destOrd="0" presId="urn:microsoft.com/office/officeart/2016/7/layout/VerticalDownArrowProcess"/>
    <dgm:cxn modelId="{17B3A2D8-88EC-4B11-B788-4B45AB51F68E}" type="presParOf" srcId="{9C4A6177-02FC-4010-BC36-4A90442E6DEB}" destId="{F0F60F1D-1A99-43EA-968B-9F087B248696}" srcOrd="0" destOrd="0" presId="urn:microsoft.com/office/officeart/2016/7/layout/VerticalDownArrowProcess"/>
    <dgm:cxn modelId="{34E7F6EB-22EA-4198-8FFF-4DC1BD1A94B1}" type="presParOf" srcId="{9C4A6177-02FC-4010-BC36-4A90442E6DEB}" destId="{93260CF8-244A-4B6F-A4BF-9E976EFB3C0B}" srcOrd="1" destOrd="0" presId="urn:microsoft.com/office/officeart/2016/7/layout/VerticalDownArrowProcess"/>
    <dgm:cxn modelId="{EEEC0307-9CF2-41A4-9843-944136B57566}" type="presParOf" srcId="{CC2E17DD-4F23-4862-9B2A-EEEC5001A3F6}" destId="{30DFF180-62F7-47CD-B7F0-9336622231DA}" srcOrd="1" destOrd="0" presId="urn:microsoft.com/office/officeart/2016/7/layout/VerticalDownArrowProcess"/>
    <dgm:cxn modelId="{ABF7A282-F1F3-455E-8298-D9FCDDF64178}" type="presParOf" srcId="{CC2E17DD-4F23-4862-9B2A-EEEC5001A3F6}" destId="{D1089D22-0AB6-4508-A06F-DA217067C058}" srcOrd="2" destOrd="0" presId="urn:microsoft.com/office/officeart/2016/7/layout/VerticalDownArrowProcess"/>
    <dgm:cxn modelId="{FB8AC6D9-BC30-424E-A8A2-6B47BF6B0B0F}" type="presParOf" srcId="{D1089D22-0AB6-4508-A06F-DA217067C058}" destId="{751F04F8-5405-453B-B907-AFDEF89B0610}" srcOrd="0" destOrd="0" presId="urn:microsoft.com/office/officeart/2016/7/layout/VerticalDownArrowProcess"/>
    <dgm:cxn modelId="{CD936545-2C94-44F5-9FC3-DECDDB680C60}" type="presParOf" srcId="{D1089D22-0AB6-4508-A06F-DA217067C058}" destId="{E7007F8A-7D09-4F99-BA8A-C42F432111F6}" srcOrd="1" destOrd="0" presId="urn:microsoft.com/office/officeart/2016/7/layout/VerticalDownArrowProcess"/>
    <dgm:cxn modelId="{E1AABBCD-0177-4E28-8D14-689460777B0B}" type="presParOf" srcId="{D1089D22-0AB6-4508-A06F-DA217067C058}" destId="{2EC96D81-E507-4AE3-8D61-8C9484B52B2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A9853D-8465-480D-9FBC-3DF1CB7ADC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36EC61-6AD5-4D9B-AAFE-23743EB2FDAF}">
      <dgm:prSet/>
      <dgm:spPr/>
      <dgm:t>
        <a:bodyPr/>
        <a:lstStyle/>
        <a:p>
          <a:r>
            <a:rPr lang="en-US" dirty="0"/>
            <a:t>When floating-point numbers are embedded into Java source code, they are called </a:t>
          </a:r>
          <a:r>
            <a:rPr lang="en-US" i="1" dirty="0"/>
            <a:t>floating-point literals</a:t>
          </a:r>
          <a:r>
            <a:rPr lang="en-US" dirty="0"/>
            <a:t>.</a:t>
          </a:r>
        </a:p>
      </dgm:t>
    </dgm:pt>
    <dgm:pt modelId="{E1B5D4D9-9CB6-4A01-B1A6-7CC91BBD0A01}" type="parTrans" cxnId="{E6207C9F-4AAB-4F3E-91E5-417D01EB22D3}">
      <dgm:prSet/>
      <dgm:spPr/>
      <dgm:t>
        <a:bodyPr/>
        <a:lstStyle/>
        <a:p>
          <a:endParaRPr lang="en-US"/>
        </a:p>
      </dgm:t>
    </dgm:pt>
    <dgm:pt modelId="{E6A1B4C1-3C04-4612-B8FF-6C486337919C}" type="sibTrans" cxnId="{E6207C9F-4AAB-4F3E-91E5-417D01EB22D3}">
      <dgm:prSet/>
      <dgm:spPr/>
      <dgm:t>
        <a:bodyPr/>
        <a:lstStyle/>
        <a:p>
          <a:endParaRPr lang="en-US"/>
        </a:p>
      </dgm:t>
    </dgm:pt>
    <dgm:pt modelId="{6D774849-CBD6-4355-98E3-FB5B78BCF57B}">
      <dgm:prSet/>
      <dgm:spPr/>
      <dgm:t>
        <a:bodyPr/>
        <a:lstStyle/>
        <a:p>
          <a:r>
            <a:rPr lang="en-US" dirty="0"/>
            <a:t>The default data type for floating-point literals is </a:t>
          </a:r>
          <a:r>
            <a:rPr lang="en-US" b="1" dirty="0">
              <a:solidFill>
                <a:schemeClr val="tx2"/>
              </a:solidFill>
            </a:rPr>
            <a:t>double</a:t>
          </a:r>
          <a:r>
            <a:rPr lang="en-US" dirty="0"/>
            <a:t>.</a:t>
          </a:r>
        </a:p>
      </dgm:t>
    </dgm:pt>
    <dgm:pt modelId="{FB9C2C7E-F423-40A2-B9F1-2C3C786B5D1A}" type="parTrans" cxnId="{419A63FD-F701-49AF-98E7-7D9226B8B019}">
      <dgm:prSet/>
      <dgm:spPr/>
      <dgm:t>
        <a:bodyPr/>
        <a:lstStyle/>
        <a:p>
          <a:endParaRPr lang="en-US"/>
        </a:p>
      </dgm:t>
    </dgm:pt>
    <dgm:pt modelId="{B58F9BE2-D5FD-4B09-A54C-30D93BC77204}" type="sibTrans" cxnId="{419A63FD-F701-49AF-98E7-7D9226B8B019}">
      <dgm:prSet/>
      <dgm:spPr/>
      <dgm:t>
        <a:bodyPr/>
        <a:lstStyle/>
        <a:p>
          <a:endParaRPr lang="en-US"/>
        </a:p>
      </dgm:t>
    </dgm:pt>
    <dgm:pt modelId="{EA2D0D17-87FA-4364-9CB1-8D90655BF521}">
      <dgm:prSet/>
      <dgm:spPr/>
      <dgm:t>
        <a:bodyPr/>
        <a:lstStyle/>
        <a:p>
          <a:r>
            <a:rPr lang="en-US" dirty="0"/>
            <a:t>29.75, 1.76, and 31.51 </a:t>
          </a:r>
        </a:p>
      </dgm:t>
    </dgm:pt>
    <dgm:pt modelId="{2287C407-B99D-4158-9637-5BEB82E6E7C7}" type="parTrans" cxnId="{6EC25E88-7E50-43FD-959B-40ECB5D02CC4}">
      <dgm:prSet/>
      <dgm:spPr/>
      <dgm:t>
        <a:bodyPr/>
        <a:lstStyle/>
        <a:p>
          <a:endParaRPr lang="en-US"/>
        </a:p>
      </dgm:t>
    </dgm:pt>
    <dgm:pt modelId="{BB2D0FAA-43A9-4754-BC43-E4E7482CA8C3}" type="sibTrans" cxnId="{6EC25E88-7E50-43FD-959B-40ECB5D02CC4}">
      <dgm:prSet/>
      <dgm:spPr/>
      <dgm:t>
        <a:bodyPr/>
        <a:lstStyle/>
        <a:p>
          <a:endParaRPr lang="en-US"/>
        </a:p>
      </dgm:t>
    </dgm:pt>
    <dgm:pt modelId="{4E01F30C-A5E3-4536-9142-026630F00935}">
      <dgm:prSet/>
      <dgm:spPr/>
      <dgm:t>
        <a:bodyPr/>
        <a:lstStyle/>
        <a:p>
          <a:r>
            <a:rPr lang="en-US"/>
            <a:t>Java is a </a:t>
          </a:r>
          <a:r>
            <a:rPr lang="en-US" i="1"/>
            <a:t>strongly-typed </a:t>
          </a:r>
          <a:r>
            <a:rPr lang="en-US"/>
            <a:t>language</a:t>
          </a:r>
        </a:p>
      </dgm:t>
    </dgm:pt>
    <dgm:pt modelId="{1DF2F96C-C824-48A5-B0C2-268157AB2F67}" type="parTrans" cxnId="{4A6E5249-6900-480F-97A5-D107A5E4DB2D}">
      <dgm:prSet/>
      <dgm:spPr/>
      <dgm:t>
        <a:bodyPr/>
        <a:lstStyle/>
        <a:p>
          <a:endParaRPr lang="en-US"/>
        </a:p>
      </dgm:t>
    </dgm:pt>
    <dgm:pt modelId="{3DED487B-0E24-44F7-9DE5-ED2222395CE7}" type="sibTrans" cxnId="{4A6E5249-6900-480F-97A5-D107A5E4DB2D}">
      <dgm:prSet/>
      <dgm:spPr/>
      <dgm:t>
        <a:bodyPr/>
        <a:lstStyle/>
        <a:p>
          <a:endParaRPr lang="en-US"/>
        </a:p>
      </dgm:t>
    </dgm:pt>
    <dgm:pt modelId="{82C06D1E-E81D-4A8D-9D57-C0BC77A50AD8}" type="pres">
      <dgm:prSet presAssocID="{65A9853D-8465-480D-9FBC-3DF1CB7ADCD4}" presName="root" presStyleCnt="0">
        <dgm:presLayoutVars>
          <dgm:dir/>
          <dgm:resizeHandles val="exact"/>
        </dgm:presLayoutVars>
      </dgm:prSet>
      <dgm:spPr/>
    </dgm:pt>
    <dgm:pt modelId="{B643C287-D9D1-4007-8841-1856D7CBA0F8}" type="pres">
      <dgm:prSet presAssocID="{5D36EC61-6AD5-4D9B-AAFE-23743EB2FDAF}" presName="compNode" presStyleCnt="0"/>
      <dgm:spPr/>
    </dgm:pt>
    <dgm:pt modelId="{CBE02087-414D-48A5-9520-D348ACE96391}" type="pres">
      <dgm:prSet presAssocID="{5D36EC61-6AD5-4D9B-AAFE-23743EB2FDAF}" presName="bgRect" presStyleLbl="bgShp" presStyleIdx="0" presStyleCnt="3"/>
      <dgm:spPr/>
    </dgm:pt>
    <dgm:pt modelId="{A76E2B5A-CFBF-488E-BE65-F0080F48B19E}" type="pres">
      <dgm:prSet presAssocID="{5D36EC61-6AD5-4D9B-AAFE-23743EB2FD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5D99EE7-19C2-4AF7-BA13-1B3C44A18C44}" type="pres">
      <dgm:prSet presAssocID="{5D36EC61-6AD5-4D9B-AAFE-23743EB2FDAF}" presName="spaceRect" presStyleCnt="0"/>
      <dgm:spPr/>
    </dgm:pt>
    <dgm:pt modelId="{CCCE6E75-39C9-4715-A554-4925A468DDB9}" type="pres">
      <dgm:prSet presAssocID="{5D36EC61-6AD5-4D9B-AAFE-23743EB2FDAF}" presName="parTx" presStyleLbl="revTx" presStyleIdx="0" presStyleCnt="4">
        <dgm:presLayoutVars>
          <dgm:chMax val="0"/>
          <dgm:chPref val="0"/>
        </dgm:presLayoutVars>
      </dgm:prSet>
      <dgm:spPr/>
    </dgm:pt>
    <dgm:pt modelId="{F42B56C4-8A3D-4668-98B0-536376A00527}" type="pres">
      <dgm:prSet presAssocID="{E6A1B4C1-3C04-4612-B8FF-6C486337919C}" presName="sibTrans" presStyleCnt="0"/>
      <dgm:spPr/>
    </dgm:pt>
    <dgm:pt modelId="{5736D17A-8C5A-4E56-926B-B32919322265}" type="pres">
      <dgm:prSet presAssocID="{6D774849-CBD6-4355-98E3-FB5B78BCF57B}" presName="compNode" presStyleCnt="0"/>
      <dgm:spPr/>
    </dgm:pt>
    <dgm:pt modelId="{9325ECA7-40E2-4A09-87D3-359D775862BC}" type="pres">
      <dgm:prSet presAssocID="{6D774849-CBD6-4355-98E3-FB5B78BCF57B}" presName="bgRect" presStyleLbl="bgShp" presStyleIdx="1" presStyleCnt="3"/>
      <dgm:spPr/>
    </dgm:pt>
    <dgm:pt modelId="{711F4F6C-A364-411E-AD78-5442C24DF65A}" type="pres">
      <dgm:prSet presAssocID="{6D774849-CBD6-4355-98E3-FB5B78BCF5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4DE4FC49-80D8-4189-A2F9-B3DBC5B33BFA}" type="pres">
      <dgm:prSet presAssocID="{6D774849-CBD6-4355-98E3-FB5B78BCF57B}" presName="spaceRect" presStyleCnt="0"/>
      <dgm:spPr/>
    </dgm:pt>
    <dgm:pt modelId="{4928670A-9338-4E6D-9F1F-9C69252409BC}" type="pres">
      <dgm:prSet presAssocID="{6D774849-CBD6-4355-98E3-FB5B78BCF57B}" presName="parTx" presStyleLbl="revTx" presStyleIdx="1" presStyleCnt="4">
        <dgm:presLayoutVars>
          <dgm:chMax val="0"/>
          <dgm:chPref val="0"/>
        </dgm:presLayoutVars>
      </dgm:prSet>
      <dgm:spPr/>
    </dgm:pt>
    <dgm:pt modelId="{414E0B2F-ECC7-44A1-A545-D7192FD0A475}" type="pres">
      <dgm:prSet presAssocID="{6D774849-CBD6-4355-98E3-FB5B78BCF57B}" presName="desTx" presStyleLbl="revTx" presStyleIdx="2" presStyleCnt="4">
        <dgm:presLayoutVars/>
      </dgm:prSet>
      <dgm:spPr/>
    </dgm:pt>
    <dgm:pt modelId="{E06B049F-70A5-4CF8-82A4-ECD93031784C}" type="pres">
      <dgm:prSet presAssocID="{B58F9BE2-D5FD-4B09-A54C-30D93BC77204}" presName="sibTrans" presStyleCnt="0"/>
      <dgm:spPr/>
    </dgm:pt>
    <dgm:pt modelId="{319F7D5A-CEA8-452C-AA38-6B5C0EA39AD7}" type="pres">
      <dgm:prSet presAssocID="{4E01F30C-A5E3-4536-9142-026630F00935}" presName="compNode" presStyleCnt="0"/>
      <dgm:spPr/>
    </dgm:pt>
    <dgm:pt modelId="{99DD8297-85CD-49AE-89ED-0B6F7AFA3675}" type="pres">
      <dgm:prSet presAssocID="{4E01F30C-A5E3-4536-9142-026630F00935}" presName="bgRect" presStyleLbl="bgShp" presStyleIdx="2" presStyleCnt="3"/>
      <dgm:spPr/>
    </dgm:pt>
    <dgm:pt modelId="{1CEF66AD-1B67-4E42-8F00-4BBE22215603}" type="pres">
      <dgm:prSet presAssocID="{4E01F30C-A5E3-4536-9142-026630F009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75F00A-1C42-48E7-98ED-07FC6C17FFEE}" type="pres">
      <dgm:prSet presAssocID="{4E01F30C-A5E3-4536-9142-026630F00935}" presName="spaceRect" presStyleCnt="0"/>
      <dgm:spPr/>
    </dgm:pt>
    <dgm:pt modelId="{5491BC21-8DBB-4FBD-AC78-89834FABE3BA}" type="pres">
      <dgm:prSet presAssocID="{4E01F30C-A5E3-4536-9142-026630F009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3B9407-7054-4D6A-90D1-8EE31CB53105}" type="presOf" srcId="{EA2D0D17-87FA-4364-9CB1-8D90655BF521}" destId="{414E0B2F-ECC7-44A1-A545-D7192FD0A475}" srcOrd="0" destOrd="0" presId="urn:microsoft.com/office/officeart/2018/2/layout/IconVerticalSolidList"/>
    <dgm:cxn modelId="{D401342C-3021-43C7-8F35-6E4AA9614297}" type="presOf" srcId="{4E01F30C-A5E3-4536-9142-026630F00935}" destId="{5491BC21-8DBB-4FBD-AC78-89834FABE3BA}" srcOrd="0" destOrd="0" presId="urn:microsoft.com/office/officeart/2018/2/layout/IconVerticalSolidList"/>
    <dgm:cxn modelId="{85F9B25C-FE02-41A3-B0F5-48B4F985097C}" type="presOf" srcId="{5D36EC61-6AD5-4D9B-AAFE-23743EB2FDAF}" destId="{CCCE6E75-39C9-4715-A554-4925A468DDB9}" srcOrd="0" destOrd="0" presId="urn:microsoft.com/office/officeart/2018/2/layout/IconVerticalSolidList"/>
    <dgm:cxn modelId="{4A6E5249-6900-480F-97A5-D107A5E4DB2D}" srcId="{65A9853D-8465-480D-9FBC-3DF1CB7ADCD4}" destId="{4E01F30C-A5E3-4536-9142-026630F00935}" srcOrd="2" destOrd="0" parTransId="{1DF2F96C-C824-48A5-B0C2-268157AB2F67}" sibTransId="{3DED487B-0E24-44F7-9DE5-ED2222395CE7}"/>
    <dgm:cxn modelId="{21F82579-1E26-40A2-B2F6-3C07A1FEDEBD}" type="presOf" srcId="{65A9853D-8465-480D-9FBC-3DF1CB7ADCD4}" destId="{82C06D1E-E81D-4A8D-9D57-C0BC77A50AD8}" srcOrd="0" destOrd="0" presId="urn:microsoft.com/office/officeart/2018/2/layout/IconVerticalSolidList"/>
    <dgm:cxn modelId="{6EC25E88-7E50-43FD-959B-40ECB5D02CC4}" srcId="{6D774849-CBD6-4355-98E3-FB5B78BCF57B}" destId="{EA2D0D17-87FA-4364-9CB1-8D90655BF521}" srcOrd="0" destOrd="0" parTransId="{2287C407-B99D-4158-9637-5BEB82E6E7C7}" sibTransId="{BB2D0FAA-43A9-4754-BC43-E4E7482CA8C3}"/>
    <dgm:cxn modelId="{E6207C9F-4AAB-4F3E-91E5-417D01EB22D3}" srcId="{65A9853D-8465-480D-9FBC-3DF1CB7ADCD4}" destId="{5D36EC61-6AD5-4D9B-AAFE-23743EB2FDAF}" srcOrd="0" destOrd="0" parTransId="{E1B5D4D9-9CB6-4A01-B1A6-7CC91BBD0A01}" sibTransId="{E6A1B4C1-3C04-4612-B8FF-6C486337919C}"/>
    <dgm:cxn modelId="{F9B666A9-0892-4D95-A54A-0A0E3489C796}" type="presOf" srcId="{6D774849-CBD6-4355-98E3-FB5B78BCF57B}" destId="{4928670A-9338-4E6D-9F1F-9C69252409BC}" srcOrd="0" destOrd="0" presId="urn:microsoft.com/office/officeart/2018/2/layout/IconVerticalSolidList"/>
    <dgm:cxn modelId="{419A63FD-F701-49AF-98E7-7D9226B8B019}" srcId="{65A9853D-8465-480D-9FBC-3DF1CB7ADCD4}" destId="{6D774849-CBD6-4355-98E3-FB5B78BCF57B}" srcOrd="1" destOrd="0" parTransId="{FB9C2C7E-F423-40A2-B9F1-2C3C786B5D1A}" sibTransId="{B58F9BE2-D5FD-4B09-A54C-30D93BC77204}"/>
    <dgm:cxn modelId="{EF55CC35-997E-4B87-A3B7-9C35FF375AA3}" type="presParOf" srcId="{82C06D1E-E81D-4A8D-9D57-C0BC77A50AD8}" destId="{B643C287-D9D1-4007-8841-1856D7CBA0F8}" srcOrd="0" destOrd="0" presId="urn:microsoft.com/office/officeart/2018/2/layout/IconVerticalSolidList"/>
    <dgm:cxn modelId="{A96F5BFF-0E3F-4E3A-A5FD-9B2C8FCEE645}" type="presParOf" srcId="{B643C287-D9D1-4007-8841-1856D7CBA0F8}" destId="{CBE02087-414D-48A5-9520-D348ACE96391}" srcOrd="0" destOrd="0" presId="urn:microsoft.com/office/officeart/2018/2/layout/IconVerticalSolidList"/>
    <dgm:cxn modelId="{7B45E032-65CE-4355-8040-A9EAB0FB75A1}" type="presParOf" srcId="{B643C287-D9D1-4007-8841-1856D7CBA0F8}" destId="{A76E2B5A-CFBF-488E-BE65-F0080F48B19E}" srcOrd="1" destOrd="0" presId="urn:microsoft.com/office/officeart/2018/2/layout/IconVerticalSolidList"/>
    <dgm:cxn modelId="{E1E4DDFF-29FE-4ED2-869D-55CB5F1A9B92}" type="presParOf" srcId="{B643C287-D9D1-4007-8841-1856D7CBA0F8}" destId="{45D99EE7-19C2-4AF7-BA13-1B3C44A18C44}" srcOrd="2" destOrd="0" presId="urn:microsoft.com/office/officeart/2018/2/layout/IconVerticalSolidList"/>
    <dgm:cxn modelId="{1392F863-8236-45B9-B34A-08F088F12BFE}" type="presParOf" srcId="{B643C287-D9D1-4007-8841-1856D7CBA0F8}" destId="{CCCE6E75-39C9-4715-A554-4925A468DDB9}" srcOrd="3" destOrd="0" presId="urn:microsoft.com/office/officeart/2018/2/layout/IconVerticalSolidList"/>
    <dgm:cxn modelId="{41B11DAD-5B4B-492C-89AF-1982ABE483E0}" type="presParOf" srcId="{82C06D1E-E81D-4A8D-9D57-C0BC77A50AD8}" destId="{F42B56C4-8A3D-4668-98B0-536376A00527}" srcOrd="1" destOrd="0" presId="urn:microsoft.com/office/officeart/2018/2/layout/IconVerticalSolidList"/>
    <dgm:cxn modelId="{804CB623-14C8-46C7-9439-3A82B4132A9F}" type="presParOf" srcId="{82C06D1E-E81D-4A8D-9D57-C0BC77A50AD8}" destId="{5736D17A-8C5A-4E56-926B-B32919322265}" srcOrd="2" destOrd="0" presId="urn:microsoft.com/office/officeart/2018/2/layout/IconVerticalSolidList"/>
    <dgm:cxn modelId="{CF4C2B9D-9D37-4293-A351-1D2AF2C35F46}" type="presParOf" srcId="{5736D17A-8C5A-4E56-926B-B32919322265}" destId="{9325ECA7-40E2-4A09-87D3-359D775862BC}" srcOrd="0" destOrd="0" presId="urn:microsoft.com/office/officeart/2018/2/layout/IconVerticalSolidList"/>
    <dgm:cxn modelId="{D6DFE694-E151-4B54-AE0B-D1CDB617DCA4}" type="presParOf" srcId="{5736D17A-8C5A-4E56-926B-B32919322265}" destId="{711F4F6C-A364-411E-AD78-5442C24DF65A}" srcOrd="1" destOrd="0" presId="urn:microsoft.com/office/officeart/2018/2/layout/IconVerticalSolidList"/>
    <dgm:cxn modelId="{F6B5DB41-A78A-4E8D-8682-3FECD05FF2AA}" type="presParOf" srcId="{5736D17A-8C5A-4E56-926B-B32919322265}" destId="{4DE4FC49-80D8-4189-A2F9-B3DBC5B33BFA}" srcOrd="2" destOrd="0" presId="urn:microsoft.com/office/officeart/2018/2/layout/IconVerticalSolidList"/>
    <dgm:cxn modelId="{FA3BB906-8ACE-4AA8-8352-A7B0D8D9B80D}" type="presParOf" srcId="{5736D17A-8C5A-4E56-926B-B32919322265}" destId="{4928670A-9338-4E6D-9F1F-9C69252409BC}" srcOrd="3" destOrd="0" presId="urn:microsoft.com/office/officeart/2018/2/layout/IconVerticalSolidList"/>
    <dgm:cxn modelId="{984E6881-EA23-4D65-87F5-CB397273AB93}" type="presParOf" srcId="{5736D17A-8C5A-4E56-926B-B32919322265}" destId="{414E0B2F-ECC7-44A1-A545-D7192FD0A475}" srcOrd="4" destOrd="0" presId="urn:microsoft.com/office/officeart/2018/2/layout/IconVerticalSolidList"/>
    <dgm:cxn modelId="{ABB56B67-5A16-45C6-9CBA-5AA05EAB8109}" type="presParOf" srcId="{82C06D1E-E81D-4A8D-9D57-C0BC77A50AD8}" destId="{E06B049F-70A5-4CF8-82A4-ECD93031784C}" srcOrd="3" destOrd="0" presId="urn:microsoft.com/office/officeart/2018/2/layout/IconVerticalSolidList"/>
    <dgm:cxn modelId="{E87BD419-D5D8-47EE-903F-05014DF780F9}" type="presParOf" srcId="{82C06D1E-E81D-4A8D-9D57-C0BC77A50AD8}" destId="{319F7D5A-CEA8-452C-AA38-6B5C0EA39AD7}" srcOrd="4" destOrd="0" presId="urn:microsoft.com/office/officeart/2018/2/layout/IconVerticalSolidList"/>
    <dgm:cxn modelId="{25F14520-65BF-474A-83AB-F2BDCE5A7F95}" type="presParOf" srcId="{319F7D5A-CEA8-452C-AA38-6B5C0EA39AD7}" destId="{99DD8297-85CD-49AE-89ED-0B6F7AFA3675}" srcOrd="0" destOrd="0" presId="urn:microsoft.com/office/officeart/2018/2/layout/IconVerticalSolidList"/>
    <dgm:cxn modelId="{01EDC954-C39F-445B-AC9C-AA3D936C2FA6}" type="presParOf" srcId="{319F7D5A-CEA8-452C-AA38-6B5C0EA39AD7}" destId="{1CEF66AD-1B67-4E42-8F00-4BBE22215603}" srcOrd="1" destOrd="0" presId="urn:microsoft.com/office/officeart/2018/2/layout/IconVerticalSolidList"/>
    <dgm:cxn modelId="{B82F7B08-2241-4502-A741-F907891937CD}" type="presParOf" srcId="{319F7D5A-CEA8-452C-AA38-6B5C0EA39AD7}" destId="{6675F00A-1C42-48E7-98ED-07FC6C17FFEE}" srcOrd="2" destOrd="0" presId="urn:microsoft.com/office/officeart/2018/2/layout/IconVerticalSolidList"/>
    <dgm:cxn modelId="{3B1561CE-E5BF-4F90-9E82-185CDD3833AD}" type="presParOf" srcId="{319F7D5A-CEA8-452C-AA38-6B5C0EA39AD7}" destId="{5491BC21-8DBB-4FBD-AC78-89834FABE3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EFB5C8-9DF1-4D23-9C6A-582E8F6D35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143054-DF01-43BA-A469-C1939670F6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Java char data type provides access to single characters.</a:t>
          </a:r>
        </a:p>
      </dgm:t>
    </dgm:pt>
    <dgm:pt modelId="{CF9A59EC-0DD0-4476-BA08-F4173D45D716}" type="parTrans" cxnId="{EBD1C31E-59F7-425A-9C68-9B380DA2DAE1}">
      <dgm:prSet/>
      <dgm:spPr/>
      <dgm:t>
        <a:bodyPr/>
        <a:lstStyle/>
        <a:p>
          <a:endParaRPr lang="en-US"/>
        </a:p>
      </dgm:t>
    </dgm:pt>
    <dgm:pt modelId="{BEB0DE60-51B8-474A-9FAA-1EFEAE4332AE}" type="sibTrans" cxnId="{EBD1C31E-59F7-425A-9C68-9B380DA2DAE1}">
      <dgm:prSet/>
      <dgm:spPr/>
      <dgm:t>
        <a:bodyPr/>
        <a:lstStyle/>
        <a:p>
          <a:endParaRPr lang="en-US"/>
        </a:p>
      </dgm:t>
    </dgm:pt>
    <dgm:pt modelId="{9254B8C3-0075-4F8E-9066-98C02BDE9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char literals are enclosed in single quote marks.</a:t>
          </a:r>
        </a:p>
      </dgm:t>
    </dgm:pt>
    <dgm:pt modelId="{5A98907F-AC84-486F-BB4E-64EAE3BDCCB1}" type="parTrans" cxnId="{F88F78C3-D62F-44A3-B03F-6AF23CA17D02}">
      <dgm:prSet/>
      <dgm:spPr/>
      <dgm:t>
        <a:bodyPr/>
        <a:lstStyle/>
        <a:p>
          <a:endParaRPr lang="en-US"/>
        </a:p>
      </dgm:t>
    </dgm:pt>
    <dgm:pt modelId="{ACFCAF81-526F-47F7-850A-6D3669ED1635}" type="sibTrans" cxnId="{F88F78C3-D62F-44A3-B03F-6AF23CA17D02}">
      <dgm:prSet/>
      <dgm:spPr/>
      <dgm:t>
        <a:bodyPr/>
        <a:lstStyle/>
        <a:p>
          <a:endParaRPr lang="en-US"/>
        </a:p>
      </dgm:t>
    </dgm:pt>
    <dgm:pt modelId="{42430B3D-E234-4FEB-8F7A-7BC29A6D80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Consolas" panose="020B0609020204030204" pitchFamily="49" charset="0"/>
            </a:rPr>
            <a:t>'a', 'Z', '\n', '1</a:t>
          </a:r>
          <a:r>
            <a:rPr lang="en-US" sz="1800" b="1" dirty="0">
              <a:latin typeface="Consolas" panose="020B0609020204030204" pitchFamily="49" charset="0"/>
            </a:rPr>
            <a:t>'</a:t>
          </a:r>
          <a:endParaRPr lang="en-US" sz="1800" dirty="0">
            <a:latin typeface="Consolas" panose="020B0609020204030204" pitchFamily="49" charset="0"/>
          </a:endParaRPr>
        </a:p>
      </dgm:t>
    </dgm:pt>
    <dgm:pt modelId="{0D49DD48-6568-41D2-A75B-0686A73B930C}" type="parTrans" cxnId="{9D6D41DC-2546-4F93-A510-753D1BAAE186}">
      <dgm:prSet/>
      <dgm:spPr/>
      <dgm:t>
        <a:bodyPr/>
        <a:lstStyle/>
        <a:p>
          <a:endParaRPr lang="en-US"/>
        </a:p>
      </dgm:t>
    </dgm:pt>
    <dgm:pt modelId="{C58EB52D-6E9B-4170-85B0-CA2CA30A1EC8}" type="sibTrans" cxnId="{9D6D41DC-2546-4F93-A510-753D1BAAE186}">
      <dgm:prSet/>
      <dgm:spPr/>
      <dgm:t>
        <a:bodyPr/>
        <a:lstStyle/>
        <a:p>
          <a:endParaRPr lang="en-US"/>
        </a:p>
      </dgm:t>
    </dgm:pt>
    <dgm:pt modelId="{337B364F-3D4D-45EE-A3FE-A5479BED26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Don’t confuse char literals with string literals.</a:t>
          </a:r>
        </a:p>
      </dgm:t>
    </dgm:pt>
    <dgm:pt modelId="{9EFFF2DD-F17F-436C-B7D0-47070D10026F}" type="parTrans" cxnId="{1B759740-11BA-4A04-9E28-B33C978835F4}">
      <dgm:prSet/>
      <dgm:spPr/>
      <dgm:t>
        <a:bodyPr/>
        <a:lstStyle/>
        <a:p>
          <a:endParaRPr lang="en-US"/>
        </a:p>
      </dgm:t>
    </dgm:pt>
    <dgm:pt modelId="{D9905D17-5787-415A-806D-9579BFBC3B61}" type="sibTrans" cxnId="{1B759740-11BA-4A04-9E28-B33C978835F4}">
      <dgm:prSet/>
      <dgm:spPr/>
      <dgm:t>
        <a:bodyPr/>
        <a:lstStyle/>
        <a:p>
          <a:endParaRPr lang="en-US"/>
        </a:p>
      </dgm:t>
    </dgm:pt>
    <dgm:pt modelId="{05A86CBF-77C1-4312-B3EC-5EBB4090D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char literals are enclosed in </a:t>
          </a:r>
          <a:r>
            <a:rPr lang="en-US" b="1" dirty="0">
              <a:solidFill>
                <a:schemeClr val="accent1">
                  <a:lumMod val="50000"/>
                </a:schemeClr>
              </a:solidFill>
            </a:rPr>
            <a:t>single quotes</a:t>
          </a:r>
          <a:r>
            <a:rPr lang="en-US" dirty="0"/>
            <a:t>.</a:t>
          </a:r>
        </a:p>
      </dgm:t>
    </dgm:pt>
    <dgm:pt modelId="{29309682-8E96-4D92-A89E-2271D406F60A}" type="parTrans" cxnId="{2BAE7114-47EE-49E3-B1DE-A13D37A1BE07}">
      <dgm:prSet/>
      <dgm:spPr/>
      <dgm:t>
        <a:bodyPr/>
        <a:lstStyle/>
        <a:p>
          <a:endParaRPr lang="en-US"/>
        </a:p>
      </dgm:t>
    </dgm:pt>
    <dgm:pt modelId="{0C1D4D51-691C-44E4-9358-141E4FA424A3}" type="sibTrans" cxnId="{2BAE7114-47EE-49E3-B1DE-A13D37A1BE07}">
      <dgm:prSet/>
      <dgm:spPr/>
      <dgm:t>
        <a:bodyPr/>
        <a:lstStyle/>
        <a:p>
          <a:endParaRPr lang="en-US"/>
        </a:p>
      </dgm:t>
    </dgm:pt>
    <dgm:pt modelId="{8F053990-8128-45CD-A62A-726B2DD272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String literals are enclosed in </a:t>
          </a:r>
          <a:r>
            <a:rPr lang="en-US" b="1" dirty="0">
              <a:solidFill>
                <a:schemeClr val="accent1">
                  <a:lumMod val="50000"/>
                </a:schemeClr>
              </a:solidFill>
            </a:rPr>
            <a:t>double quotes</a:t>
          </a:r>
          <a:r>
            <a:rPr lang="en-US" dirty="0"/>
            <a:t>.</a:t>
          </a:r>
        </a:p>
      </dgm:t>
    </dgm:pt>
    <dgm:pt modelId="{FB915F53-04C7-4FA3-BA1C-40B2597FD67D}" type="parTrans" cxnId="{7AF2CEA1-7896-4423-81F8-C51E7E8513CF}">
      <dgm:prSet/>
      <dgm:spPr/>
      <dgm:t>
        <a:bodyPr/>
        <a:lstStyle/>
        <a:p>
          <a:endParaRPr lang="en-US"/>
        </a:p>
      </dgm:t>
    </dgm:pt>
    <dgm:pt modelId="{240989F4-59A0-4DB3-99CF-BC7739166D13}" type="sibTrans" cxnId="{7AF2CEA1-7896-4423-81F8-C51E7E8513CF}">
      <dgm:prSet/>
      <dgm:spPr/>
      <dgm:t>
        <a:bodyPr/>
        <a:lstStyle/>
        <a:p>
          <a:endParaRPr lang="en-US"/>
        </a:p>
      </dgm:t>
    </dgm:pt>
    <dgm:pt modelId="{F8C3F8AD-3925-421A-93F2-0B3F83D26BB6}" type="pres">
      <dgm:prSet presAssocID="{72EFB5C8-9DF1-4D23-9C6A-582E8F6D350A}" presName="root" presStyleCnt="0">
        <dgm:presLayoutVars>
          <dgm:dir/>
          <dgm:resizeHandles val="exact"/>
        </dgm:presLayoutVars>
      </dgm:prSet>
      <dgm:spPr/>
    </dgm:pt>
    <dgm:pt modelId="{1CC753B3-EE6C-4A49-A45D-D0DB0F3CF553}" type="pres">
      <dgm:prSet presAssocID="{B9143054-DF01-43BA-A469-C1939670F6B0}" presName="compNode" presStyleCnt="0"/>
      <dgm:spPr/>
    </dgm:pt>
    <dgm:pt modelId="{539C846D-C407-4830-B894-896F47C02BDF}" type="pres">
      <dgm:prSet presAssocID="{B9143054-DF01-43BA-A469-C1939670F6B0}" presName="bgRect" presStyleLbl="bgShp" presStyleIdx="0" presStyleCnt="3"/>
      <dgm:spPr/>
    </dgm:pt>
    <dgm:pt modelId="{8D7F89F6-003C-4EF3-964A-B88BC152B574}" type="pres">
      <dgm:prSet presAssocID="{B9143054-DF01-43BA-A469-C1939670F6B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E1C1BB8-8CED-436A-A02E-FC883E54B87C}" type="pres">
      <dgm:prSet presAssocID="{B9143054-DF01-43BA-A469-C1939670F6B0}" presName="spaceRect" presStyleCnt="0"/>
      <dgm:spPr/>
    </dgm:pt>
    <dgm:pt modelId="{9812BFF8-A3B4-4795-9518-DC7120075415}" type="pres">
      <dgm:prSet presAssocID="{B9143054-DF01-43BA-A469-C1939670F6B0}" presName="parTx" presStyleLbl="revTx" presStyleIdx="0" presStyleCnt="5">
        <dgm:presLayoutVars>
          <dgm:chMax val="0"/>
          <dgm:chPref val="0"/>
        </dgm:presLayoutVars>
      </dgm:prSet>
      <dgm:spPr/>
    </dgm:pt>
    <dgm:pt modelId="{CE2CB777-B147-40DE-AA6A-4395AB0359C7}" type="pres">
      <dgm:prSet presAssocID="{BEB0DE60-51B8-474A-9FAA-1EFEAE4332AE}" presName="sibTrans" presStyleCnt="0"/>
      <dgm:spPr/>
    </dgm:pt>
    <dgm:pt modelId="{D8A12202-9C90-4197-A357-34E9F7C5B317}" type="pres">
      <dgm:prSet presAssocID="{9254B8C3-0075-4F8E-9066-98C02BDE92AC}" presName="compNode" presStyleCnt="0"/>
      <dgm:spPr/>
    </dgm:pt>
    <dgm:pt modelId="{C49AC8ED-E859-4DE8-A744-D6D34DA0B028}" type="pres">
      <dgm:prSet presAssocID="{9254B8C3-0075-4F8E-9066-98C02BDE92AC}" presName="bgRect" presStyleLbl="bgShp" presStyleIdx="1" presStyleCnt="3"/>
      <dgm:spPr/>
    </dgm:pt>
    <dgm:pt modelId="{31FCABAA-0CA2-447B-91E5-B30C8E908D7C}" type="pres">
      <dgm:prSet presAssocID="{9254B8C3-0075-4F8E-9066-98C02BDE92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C32174D6-A178-4F84-879C-A0A366A17652}" type="pres">
      <dgm:prSet presAssocID="{9254B8C3-0075-4F8E-9066-98C02BDE92AC}" presName="spaceRect" presStyleCnt="0"/>
      <dgm:spPr/>
    </dgm:pt>
    <dgm:pt modelId="{081C4379-A92A-4887-8F4C-46AFD0A34055}" type="pres">
      <dgm:prSet presAssocID="{9254B8C3-0075-4F8E-9066-98C02BDE92AC}" presName="parTx" presStyleLbl="revTx" presStyleIdx="1" presStyleCnt="5">
        <dgm:presLayoutVars>
          <dgm:chMax val="0"/>
          <dgm:chPref val="0"/>
        </dgm:presLayoutVars>
      </dgm:prSet>
      <dgm:spPr/>
    </dgm:pt>
    <dgm:pt modelId="{2F6800C5-1CC2-4A11-9B82-E95BE6300CC7}" type="pres">
      <dgm:prSet presAssocID="{9254B8C3-0075-4F8E-9066-98C02BDE92AC}" presName="desTx" presStyleLbl="revTx" presStyleIdx="2" presStyleCnt="5">
        <dgm:presLayoutVars/>
      </dgm:prSet>
      <dgm:spPr/>
    </dgm:pt>
    <dgm:pt modelId="{3CA6C3DE-5370-410B-8B3F-2E2162EB7CB0}" type="pres">
      <dgm:prSet presAssocID="{ACFCAF81-526F-47F7-850A-6D3669ED1635}" presName="sibTrans" presStyleCnt="0"/>
      <dgm:spPr/>
    </dgm:pt>
    <dgm:pt modelId="{48496678-67E1-4273-9A39-9CB0E4CC4C0D}" type="pres">
      <dgm:prSet presAssocID="{337B364F-3D4D-45EE-A3FE-A5479BED2669}" presName="compNode" presStyleCnt="0"/>
      <dgm:spPr/>
    </dgm:pt>
    <dgm:pt modelId="{01A8A281-4FC9-4BC4-ADF7-E01D151B7C44}" type="pres">
      <dgm:prSet presAssocID="{337B364F-3D4D-45EE-A3FE-A5479BED2669}" presName="bgRect" presStyleLbl="bgShp" presStyleIdx="2" presStyleCnt="3"/>
      <dgm:spPr/>
    </dgm:pt>
    <dgm:pt modelId="{31118B21-700A-4F30-B608-A1ACDAB37646}" type="pres">
      <dgm:prSet presAssocID="{337B364F-3D4D-45EE-A3FE-A5479BED2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45B2B2F-AB31-43C0-93AC-582AD483820A}" type="pres">
      <dgm:prSet presAssocID="{337B364F-3D4D-45EE-A3FE-A5479BED2669}" presName="spaceRect" presStyleCnt="0"/>
      <dgm:spPr/>
    </dgm:pt>
    <dgm:pt modelId="{D10C05A6-9898-4AA4-9DC1-D223FA79E6C7}" type="pres">
      <dgm:prSet presAssocID="{337B364F-3D4D-45EE-A3FE-A5479BED2669}" presName="parTx" presStyleLbl="revTx" presStyleIdx="3" presStyleCnt="5">
        <dgm:presLayoutVars>
          <dgm:chMax val="0"/>
          <dgm:chPref val="0"/>
        </dgm:presLayoutVars>
      </dgm:prSet>
      <dgm:spPr/>
    </dgm:pt>
    <dgm:pt modelId="{64B7ED55-E0F4-4C1E-8CEC-BA5379198423}" type="pres">
      <dgm:prSet presAssocID="{337B364F-3D4D-45EE-A3FE-A5479BED2669}" presName="desTx" presStyleLbl="revTx" presStyleIdx="4" presStyleCnt="5">
        <dgm:presLayoutVars/>
      </dgm:prSet>
      <dgm:spPr/>
    </dgm:pt>
  </dgm:ptLst>
  <dgm:cxnLst>
    <dgm:cxn modelId="{2BAE7114-47EE-49E3-B1DE-A13D37A1BE07}" srcId="{337B364F-3D4D-45EE-A3FE-A5479BED2669}" destId="{05A86CBF-77C1-4312-B3EC-5EBB4090D896}" srcOrd="0" destOrd="0" parTransId="{29309682-8E96-4D92-A89E-2271D406F60A}" sibTransId="{0C1D4D51-691C-44E4-9358-141E4FA424A3}"/>
    <dgm:cxn modelId="{EBD1C31E-59F7-425A-9C68-9B380DA2DAE1}" srcId="{72EFB5C8-9DF1-4D23-9C6A-582E8F6D350A}" destId="{B9143054-DF01-43BA-A469-C1939670F6B0}" srcOrd="0" destOrd="0" parTransId="{CF9A59EC-0DD0-4476-BA08-F4173D45D716}" sibTransId="{BEB0DE60-51B8-474A-9FAA-1EFEAE4332AE}"/>
    <dgm:cxn modelId="{C68F5226-4812-4A9E-9BAE-1E6A248BD268}" type="presOf" srcId="{9254B8C3-0075-4F8E-9066-98C02BDE92AC}" destId="{081C4379-A92A-4887-8F4C-46AFD0A34055}" srcOrd="0" destOrd="0" presId="urn:microsoft.com/office/officeart/2018/2/layout/IconVerticalSolidList"/>
    <dgm:cxn modelId="{27F10B27-27AB-40FB-81B3-EA59A92EE9EF}" type="presOf" srcId="{72EFB5C8-9DF1-4D23-9C6A-582E8F6D350A}" destId="{F8C3F8AD-3925-421A-93F2-0B3F83D26BB6}" srcOrd="0" destOrd="0" presId="urn:microsoft.com/office/officeart/2018/2/layout/IconVerticalSolidList"/>
    <dgm:cxn modelId="{1B759740-11BA-4A04-9E28-B33C978835F4}" srcId="{72EFB5C8-9DF1-4D23-9C6A-582E8F6D350A}" destId="{337B364F-3D4D-45EE-A3FE-A5479BED2669}" srcOrd="2" destOrd="0" parTransId="{9EFFF2DD-F17F-436C-B7D0-47070D10026F}" sibTransId="{D9905D17-5787-415A-806D-9579BFBC3B61}"/>
    <dgm:cxn modelId="{57F8405B-886D-4BEF-B5BB-A2F21E0C1AC7}" type="presOf" srcId="{B9143054-DF01-43BA-A469-C1939670F6B0}" destId="{9812BFF8-A3B4-4795-9518-DC7120075415}" srcOrd="0" destOrd="0" presId="urn:microsoft.com/office/officeart/2018/2/layout/IconVerticalSolidList"/>
    <dgm:cxn modelId="{4DF5D34A-EAE2-4D96-B36C-5D8DD4D4D680}" type="presOf" srcId="{05A86CBF-77C1-4312-B3EC-5EBB4090D896}" destId="{64B7ED55-E0F4-4C1E-8CEC-BA5379198423}" srcOrd="0" destOrd="0" presId="urn:microsoft.com/office/officeart/2018/2/layout/IconVerticalSolidList"/>
    <dgm:cxn modelId="{6DF6AFA1-0657-4494-924C-3FD814D344D7}" type="presOf" srcId="{42430B3D-E234-4FEB-8F7A-7BC29A6D80D9}" destId="{2F6800C5-1CC2-4A11-9B82-E95BE6300CC7}" srcOrd="0" destOrd="0" presId="urn:microsoft.com/office/officeart/2018/2/layout/IconVerticalSolidList"/>
    <dgm:cxn modelId="{7AF2CEA1-7896-4423-81F8-C51E7E8513CF}" srcId="{337B364F-3D4D-45EE-A3FE-A5479BED2669}" destId="{8F053990-8128-45CD-A62A-726B2DD2729A}" srcOrd="1" destOrd="0" parTransId="{FB915F53-04C7-4FA3-BA1C-40B2597FD67D}" sibTransId="{240989F4-59A0-4DB3-99CF-BC7739166D13}"/>
    <dgm:cxn modelId="{F88F78C3-D62F-44A3-B03F-6AF23CA17D02}" srcId="{72EFB5C8-9DF1-4D23-9C6A-582E8F6D350A}" destId="{9254B8C3-0075-4F8E-9066-98C02BDE92AC}" srcOrd="1" destOrd="0" parTransId="{5A98907F-AC84-486F-BB4E-64EAE3BDCCB1}" sibTransId="{ACFCAF81-526F-47F7-850A-6D3669ED1635}"/>
    <dgm:cxn modelId="{69DE9DC8-7B3B-42A0-A91C-2CE6E2DAD53F}" type="presOf" srcId="{337B364F-3D4D-45EE-A3FE-A5479BED2669}" destId="{D10C05A6-9898-4AA4-9DC1-D223FA79E6C7}" srcOrd="0" destOrd="0" presId="urn:microsoft.com/office/officeart/2018/2/layout/IconVerticalSolidList"/>
    <dgm:cxn modelId="{9D6D41DC-2546-4F93-A510-753D1BAAE186}" srcId="{9254B8C3-0075-4F8E-9066-98C02BDE92AC}" destId="{42430B3D-E234-4FEB-8F7A-7BC29A6D80D9}" srcOrd="0" destOrd="0" parTransId="{0D49DD48-6568-41D2-A75B-0686A73B930C}" sibTransId="{C58EB52D-6E9B-4170-85B0-CA2CA30A1EC8}"/>
    <dgm:cxn modelId="{AD9780F0-2848-4FCD-B15B-C79B85ED00E6}" type="presOf" srcId="{8F053990-8128-45CD-A62A-726B2DD2729A}" destId="{64B7ED55-E0F4-4C1E-8CEC-BA5379198423}" srcOrd="0" destOrd="1" presId="urn:microsoft.com/office/officeart/2018/2/layout/IconVerticalSolidList"/>
    <dgm:cxn modelId="{027AD84C-6481-4C8B-AB63-447123373FEE}" type="presParOf" srcId="{F8C3F8AD-3925-421A-93F2-0B3F83D26BB6}" destId="{1CC753B3-EE6C-4A49-A45D-D0DB0F3CF553}" srcOrd="0" destOrd="0" presId="urn:microsoft.com/office/officeart/2018/2/layout/IconVerticalSolidList"/>
    <dgm:cxn modelId="{B7235320-6EB7-42BB-956F-912C0CB9402E}" type="presParOf" srcId="{1CC753B3-EE6C-4A49-A45D-D0DB0F3CF553}" destId="{539C846D-C407-4830-B894-896F47C02BDF}" srcOrd="0" destOrd="0" presId="urn:microsoft.com/office/officeart/2018/2/layout/IconVerticalSolidList"/>
    <dgm:cxn modelId="{2296703E-DB84-40E4-B193-A6691FDDCEBD}" type="presParOf" srcId="{1CC753B3-EE6C-4A49-A45D-D0DB0F3CF553}" destId="{8D7F89F6-003C-4EF3-964A-B88BC152B574}" srcOrd="1" destOrd="0" presId="urn:microsoft.com/office/officeart/2018/2/layout/IconVerticalSolidList"/>
    <dgm:cxn modelId="{79CC3E62-EC25-458E-8D83-F455514958AE}" type="presParOf" srcId="{1CC753B3-EE6C-4A49-A45D-D0DB0F3CF553}" destId="{EE1C1BB8-8CED-436A-A02E-FC883E54B87C}" srcOrd="2" destOrd="0" presId="urn:microsoft.com/office/officeart/2018/2/layout/IconVerticalSolidList"/>
    <dgm:cxn modelId="{984BC52C-F3B4-4DCD-A6C7-81A20B3DACFE}" type="presParOf" srcId="{1CC753B3-EE6C-4A49-A45D-D0DB0F3CF553}" destId="{9812BFF8-A3B4-4795-9518-DC7120075415}" srcOrd="3" destOrd="0" presId="urn:microsoft.com/office/officeart/2018/2/layout/IconVerticalSolidList"/>
    <dgm:cxn modelId="{16AEC8EA-C7D8-4410-B66A-AD8BCD91FDFB}" type="presParOf" srcId="{F8C3F8AD-3925-421A-93F2-0B3F83D26BB6}" destId="{CE2CB777-B147-40DE-AA6A-4395AB0359C7}" srcOrd="1" destOrd="0" presId="urn:microsoft.com/office/officeart/2018/2/layout/IconVerticalSolidList"/>
    <dgm:cxn modelId="{85709C56-1E97-41F6-BA64-94D709DE1D27}" type="presParOf" srcId="{F8C3F8AD-3925-421A-93F2-0B3F83D26BB6}" destId="{D8A12202-9C90-4197-A357-34E9F7C5B317}" srcOrd="2" destOrd="0" presId="urn:microsoft.com/office/officeart/2018/2/layout/IconVerticalSolidList"/>
    <dgm:cxn modelId="{3908E713-A080-4239-AD93-6A43A5F349C9}" type="presParOf" srcId="{D8A12202-9C90-4197-A357-34E9F7C5B317}" destId="{C49AC8ED-E859-4DE8-A744-D6D34DA0B028}" srcOrd="0" destOrd="0" presId="urn:microsoft.com/office/officeart/2018/2/layout/IconVerticalSolidList"/>
    <dgm:cxn modelId="{B11BFE9C-0E8A-447B-AA60-1C6E90BC6E99}" type="presParOf" srcId="{D8A12202-9C90-4197-A357-34E9F7C5B317}" destId="{31FCABAA-0CA2-447B-91E5-B30C8E908D7C}" srcOrd="1" destOrd="0" presId="urn:microsoft.com/office/officeart/2018/2/layout/IconVerticalSolidList"/>
    <dgm:cxn modelId="{1FC2E5DB-BF10-4D4B-B845-B36564401294}" type="presParOf" srcId="{D8A12202-9C90-4197-A357-34E9F7C5B317}" destId="{C32174D6-A178-4F84-879C-A0A366A17652}" srcOrd="2" destOrd="0" presId="urn:microsoft.com/office/officeart/2018/2/layout/IconVerticalSolidList"/>
    <dgm:cxn modelId="{52A54749-CACE-4C93-B7B4-879BFF2DA5DA}" type="presParOf" srcId="{D8A12202-9C90-4197-A357-34E9F7C5B317}" destId="{081C4379-A92A-4887-8F4C-46AFD0A34055}" srcOrd="3" destOrd="0" presId="urn:microsoft.com/office/officeart/2018/2/layout/IconVerticalSolidList"/>
    <dgm:cxn modelId="{DA184ED5-2487-48BA-BA79-1CD44955B69B}" type="presParOf" srcId="{D8A12202-9C90-4197-A357-34E9F7C5B317}" destId="{2F6800C5-1CC2-4A11-9B82-E95BE6300CC7}" srcOrd="4" destOrd="0" presId="urn:microsoft.com/office/officeart/2018/2/layout/IconVerticalSolidList"/>
    <dgm:cxn modelId="{F3BB38E0-9AB3-4825-A659-D1F1FBE317BB}" type="presParOf" srcId="{F8C3F8AD-3925-421A-93F2-0B3F83D26BB6}" destId="{3CA6C3DE-5370-410B-8B3F-2E2162EB7CB0}" srcOrd="3" destOrd="0" presId="urn:microsoft.com/office/officeart/2018/2/layout/IconVerticalSolidList"/>
    <dgm:cxn modelId="{99014989-E076-4969-84D9-2B792B2F9EBF}" type="presParOf" srcId="{F8C3F8AD-3925-421A-93F2-0B3F83D26BB6}" destId="{48496678-67E1-4273-9A39-9CB0E4CC4C0D}" srcOrd="4" destOrd="0" presId="urn:microsoft.com/office/officeart/2018/2/layout/IconVerticalSolidList"/>
    <dgm:cxn modelId="{EA701C55-2B29-4D08-BF6F-D39AC70B8D48}" type="presParOf" srcId="{48496678-67E1-4273-9A39-9CB0E4CC4C0D}" destId="{01A8A281-4FC9-4BC4-ADF7-E01D151B7C44}" srcOrd="0" destOrd="0" presId="urn:microsoft.com/office/officeart/2018/2/layout/IconVerticalSolidList"/>
    <dgm:cxn modelId="{C0F2699B-0E84-4A3F-B1FE-A25AC2CD1BC8}" type="presParOf" srcId="{48496678-67E1-4273-9A39-9CB0E4CC4C0D}" destId="{31118B21-700A-4F30-B608-A1ACDAB37646}" srcOrd="1" destOrd="0" presId="urn:microsoft.com/office/officeart/2018/2/layout/IconVerticalSolidList"/>
    <dgm:cxn modelId="{741DFDEE-9B81-4ECC-AFD4-792BD079C343}" type="presParOf" srcId="{48496678-67E1-4273-9A39-9CB0E4CC4C0D}" destId="{C45B2B2F-AB31-43C0-93AC-582AD483820A}" srcOrd="2" destOrd="0" presId="urn:microsoft.com/office/officeart/2018/2/layout/IconVerticalSolidList"/>
    <dgm:cxn modelId="{357FE575-B97B-43E8-82AD-8E1E275AA70B}" type="presParOf" srcId="{48496678-67E1-4273-9A39-9CB0E4CC4C0D}" destId="{D10C05A6-9898-4AA4-9DC1-D223FA79E6C7}" srcOrd="3" destOrd="0" presId="urn:microsoft.com/office/officeart/2018/2/layout/IconVerticalSolidList"/>
    <dgm:cxn modelId="{562285A2-16FF-47C3-9893-C408288DEE91}" type="presParOf" srcId="{48496678-67E1-4273-9A39-9CB0E4CC4C0D}" destId="{64B7ED55-E0F4-4C1E-8CEC-BA537919842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21B90C-24A0-49F2-92BF-FBE81BE1430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8ABA21-F5A5-417D-A707-76090CDBF36E}">
      <dgm:prSet/>
      <dgm:spPr/>
      <dgm:t>
        <a:bodyPr/>
        <a:lstStyle/>
        <a:p>
          <a:r>
            <a:rPr lang="en-US"/>
            <a:t>Division can be tricky.</a:t>
          </a:r>
        </a:p>
      </dgm:t>
    </dgm:pt>
    <dgm:pt modelId="{A334A7F8-56B8-46A1-8F98-87ECAA29BC2D}" type="parTrans" cxnId="{F8254115-A2B6-4A47-BC54-E3EB5A98FA58}">
      <dgm:prSet/>
      <dgm:spPr/>
      <dgm:t>
        <a:bodyPr/>
        <a:lstStyle/>
        <a:p>
          <a:endParaRPr lang="en-US"/>
        </a:p>
      </dgm:t>
    </dgm:pt>
    <dgm:pt modelId="{C5DC32B3-5064-46D4-825B-907855DA95C8}" type="sibTrans" cxnId="{F8254115-A2B6-4A47-BC54-E3EB5A98FA58}">
      <dgm:prSet/>
      <dgm:spPr/>
      <dgm:t>
        <a:bodyPr/>
        <a:lstStyle/>
        <a:p>
          <a:endParaRPr lang="en-US"/>
        </a:p>
      </dgm:t>
    </dgm:pt>
    <dgm:pt modelId="{A9CAE7B3-DCE2-4234-9A4B-1940B0697903}">
      <dgm:prSet custT="1"/>
      <dgm:spPr/>
      <dgm:t>
        <a:bodyPr/>
        <a:lstStyle/>
        <a:p>
          <a:endParaRPr lang="en-US" sz="2800" dirty="0"/>
        </a:p>
      </dgm:t>
    </dgm:pt>
    <dgm:pt modelId="{6F926776-3B62-4C41-9675-E0189C06EEB9}" type="parTrans" cxnId="{B2FACDF2-6AB5-4017-B766-0C7E8199655A}">
      <dgm:prSet/>
      <dgm:spPr/>
      <dgm:t>
        <a:bodyPr/>
        <a:lstStyle/>
        <a:p>
          <a:endParaRPr lang="en-US"/>
        </a:p>
      </dgm:t>
    </dgm:pt>
    <dgm:pt modelId="{3A23E169-6A4C-42D3-BF98-1FBEC52B1B25}" type="sibTrans" cxnId="{B2FACDF2-6AB5-4017-B766-0C7E8199655A}">
      <dgm:prSet/>
      <dgm:spPr/>
      <dgm:t>
        <a:bodyPr/>
        <a:lstStyle/>
        <a:p>
          <a:endParaRPr lang="en-US"/>
        </a:p>
      </dgm:t>
    </dgm:pt>
    <dgm:pt modelId="{E904980E-CA9E-4D19-8C42-EDBBB980B8BD}">
      <dgm:prSet/>
      <dgm:spPr/>
      <dgm:t>
        <a:bodyPr/>
        <a:lstStyle/>
        <a:p>
          <a:r>
            <a:rPr lang="en-US" dirty="0"/>
            <a:t>In Java, </a:t>
          </a:r>
          <a:r>
            <a:rPr lang="en-US" b="1" dirty="0">
              <a:solidFill>
                <a:schemeClr val="accent1">
                  <a:lumMod val="50000"/>
                </a:schemeClr>
              </a:solidFill>
            </a:rPr>
            <a:t>what is the value of 1/2?</a:t>
          </a:r>
        </a:p>
      </dgm:t>
    </dgm:pt>
    <dgm:pt modelId="{D1BA23D5-959F-4F9B-A12B-E1F3C40C4D36}" type="parTrans" cxnId="{6EA77C11-8484-40DE-A903-12F9E1C0F257}">
      <dgm:prSet/>
      <dgm:spPr/>
      <dgm:t>
        <a:bodyPr/>
        <a:lstStyle/>
        <a:p>
          <a:endParaRPr lang="en-US"/>
        </a:p>
      </dgm:t>
    </dgm:pt>
    <dgm:pt modelId="{A6590E5C-E7ED-4D7C-A78C-79979454F45F}" type="sibTrans" cxnId="{6EA77C11-8484-40DE-A903-12F9E1C0F257}">
      <dgm:prSet/>
      <dgm:spPr/>
      <dgm:t>
        <a:bodyPr/>
        <a:lstStyle/>
        <a:p>
          <a:endParaRPr lang="en-US"/>
        </a:p>
      </dgm:t>
    </dgm:pt>
    <dgm:pt modelId="{BE0655F2-8752-4A37-B6A9-8E188D560D7D}">
      <dgm:prSet/>
      <dgm:spPr/>
      <dgm:t>
        <a:bodyPr/>
        <a:lstStyle/>
        <a:p>
          <a:r>
            <a:rPr lang="en-US" dirty="0"/>
            <a:t>You might think the answer is 0.5.  </a:t>
          </a:r>
          <a:br>
            <a:rPr lang="en-US" dirty="0"/>
          </a:br>
          <a:r>
            <a:rPr lang="en-US" dirty="0"/>
            <a:t>This is incorrect.</a:t>
          </a:r>
        </a:p>
      </dgm:t>
    </dgm:pt>
    <dgm:pt modelId="{29946DEE-E9C5-4101-B542-6D7D22DF7987}" type="parTrans" cxnId="{540C6AF8-6F8B-4B1D-ACA3-E23B7264F429}">
      <dgm:prSet/>
      <dgm:spPr/>
      <dgm:t>
        <a:bodyPr/>
        <a:lstStyle/>
        <a:p>
          <a:endParaRPr lang="en-US"/>
        </a:p>
      </dgm:t>
    </dgm:pt>
    <dgm:pt modelId="{403F313B-19D6-4ACC-B4C1-C21B9475338E}" type="sibTrans" cxnId="{540C6AF8-6F8B-4B1D-ACA3-E23B7264F429}">
      <dgm:prSet/>
      <dgm:spPr/>
      <dgm:t>
        <a:bodyPr/>
        <a:lstStyle/>
        <a:p>
          <a:endParaRPr lang="en-US"/>
        </a:p>
      </dgm:t>
    </dgm:pt>
    <dgm:pt modelId="{098775E2-639A-4AE0-8822-4E28B01E0B40}">
      <dgm:prSet/>
      <dgm:spPr/>
      <dgm:t>
        <a:bodyPr/>
        <a:lstStyle/>
        <a:p>
          <a:r>
            <a:rPr lang="en-US"/>
            <a:t>The answer is simply 0.</a:t>
          </a:r>
        </a:p>
      </dgm:t>
    </dgm:pt>
    <dgm:pt modelId="{2996D989-5133-4CC7-A9B0-172931791890}" type="parTrans" cxnId="{30B82245-911E-4E4A-A82E-1DBAF1766034}">
      <dgm:prSet/>
      <dgm:spPr/>
      <dgm:t>
        <a:bodyPr/>
        <a:lstStyle/>
        <a:p>
          <a:endParaRPr lang="en-US"/>
        </a:p>
      </dgm:t>
    </dgm:pt>
    <dgm:pt modelId="{76E1C1D2-F7A2-4155-97D5-2D121D7D99A1}" type="sibTrans" cxnId="{30B82245-911E-4E4A-A82E-1DBAF1766034}">
      <dgm:prSet/>
      <dgm:spPr/>
      <dgm:t>
        <a:bodyPr/>
        <a:lstStyle/>
        <a:p>
          <a:endParaRPr lang="en-US"/>
        </a:p>
      </dgm:t>
    </dgm:pt>
    <dgm:pt modelId="{F294DCA5-412A-4FA5-A13B-AADC0A672859}">
      <dgm:prSet/>
      <dgm:spPr/>
      <dgm:t>
        <a:bodyPr/>
        <a:lstStyle/>
        <a:p>
          <a:r>
            <a:rPr lang="en-US"/>
            <a:t>Integer division will truncate any decimal remainder.</a:t>
          </a:r>
        </a:p>
      </dgm:t>
    </dgm:pt>
    <dgm:pt modelId="{547D14E1-8412-4D7F-86DF-D06F0B4FA02F}" type="parTrans" cxnId="{2EB31302-22F8-428E-81DC-0BC7F7F746F3}">
      <dgm:prSet/>
      <dgm:spPr/>
      <dgm:t>
        <a:bodyPr/>
        <a:lstStyle/>
        <a:p>
          <a:endParaRPr lang="en-US"/>
        </a:p>
      </dgm:t>
    </dgm:pt>
    <dgm:pt modelId="{282ABB9B-DEF8-4C0A-AEDE-FDDA1BB770AC}" type="sibTrans" cxnId="{2EB31302-22F8-428E-81DC-0BC7F7F746F3}">
      <dgm:prSet/>
      <dgm:spPr/>
      <dgm:t>
        <a:bodyPr/>
        <a:lstStyle/>
        <a:p>
          <a:endParaRPr lang="en-US"/>
        </a:p>
      </dgm:t>
    </dgm:pt>
    <dgm:pt modelId="{3E5514A1-7572-44EA-89BB-0C0B5CA98051}" type="pres">
      <dgm:prSet presAssocID="{0121B90C-24A0-49F2-92BF-FBE81BE14302}" presName="linear" presStyleCnt="0">
        <dgm:presLayoutVars>
          <dgm:animLvl val="lvl"/>
          <dgm:resizeHandles val="exact"/>
        </dgm:presLayoutVars>
      </dgm:prSet>
      <dgm:spPr/>
    </dgm:pt>
    <dgm:pt modelId="{F9127B6E-A887-4A72-85F4-B920E6CD5235}" type="pres">
      <dgm:prSet presAssocID="{978ABA21-F5A5-417D-A707-76090CDBF36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8C4787-F42A-4E46-A232-AFC97F50D74C}" type="pres">
      <dgm:prSet presAssocID="{978ABA21-F5A5-417D-A707-76090CDBF36E}" presName="childText" presStyleLbl="revTx" presStyleIdx="0" presStyleCnt="1">
        <dgm:presLayoutVars>
          <dgm:bulletEnabled val="1"/>
        </dgm:presLayoutVars>
      </dgm:prSet>
      <dgm:spPr/>
    </dgm:pt>
    <dgm:pt modelId="{0F786FE3-FF5B-4720-975F-1EFFE8E636EE}" type="pres">
      <dgm:prSet presAssocID="{E904980E-CA9E-4D19-8C42-EDBBB980B8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1EA8B2-AF68-407E-960E-3433C1645B5C}" type="pres">
      <dgm:prSet presAssocID="{A6590E5C-E7ED-4D7C-A78C-79979454F45F}" presName="spacer" presStyleCnt="0"/>
      <dgm:spPr/>
    </dgm:pt>
    <dgm:pt modelId="{6491C6BB-8697-4C48-9A98-EF3851FC823C}" type="pres">
      <dgm:prSet presAssocID="{BE0655F2-8752-4A37-B6A9-8E188D560D7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33D866D-289A-4914-B22C-86F37875C2A6}" type="pres">
      <dgm:prSet presAssocID="{403F313B-19D6-4ACC-B4C1-C21B9475338E}" presName="spacer" presStyleCnt="0"/>
      <dgm:spPr/>
    </dgm:pt>
    <dgm:pt modelId="{C8587A78-46C0-4595-AAC7-20164311C369}" type="pres">
      <dgm:prSet presAssocID="{098775E2-639A-4AE0-8822-4E28B01E0B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CC1472A-4883-4247-A934-83EA42009678}" type="pres">
      <dgm:prSet presAssocID="{76E1C1D2-F7A2-4155-97D5-2D121D7D99A1}" presName="spacer" presStyleCnt="0"/>
      <dgm:spPr/>
    </dgm:pt>
    <dgm:pt modelId="{38EFD89B-1473-43CD-9ECC-518AD9475417}" type="pres">
      <dgm:prSet presAssocID="{F294DCA5-412A-4FA5-A13B-AADC0A6728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B31302-22F8-428E-81DC-0BC7F7F746F3}" srcId="{0121B90C-24A0-49F2-92BF-FBE81BE14302}" destId="{F294DCA5-412A-4FA5-A13B-AADC0A672859}" srcOrd="4" destOrd="0" parTransId="{547D14E1-8412-4D7F-86DF-D06F0B4FA02F}" sibTransId="{282ABB9B-DEF8-4C0A-AEDE-FDDA1BB770AC}"/>
    <dgm:cxn modelId="{9D4AE009-ECF1-4672-BDB7-99957B217BFC}" type="presOf" srcId="{F294DCA5-412A-4FA5-A13B-AADC0A672859}" destId="{38EFD89B-1473-43CD-9ECC-518AD9475417}" srcOrd="0" destOrd="0" presId="urn:microsoft.com/office/officeart/2005/8/layout/vList2"/>
    <dgm:cxn modelId="{6EA77C11-8484-40DE-A903-12F9E1C0F257}" srcId="{0121B90C-24A0-49F2-92BF-FBE81BE14302}" destId="{E904980E-CA9E-4D19-8C42-EDBBB980B8BD}" srcOrd="1" destOrd="0" parTransId="{D1BA23D5-959F-4F9B-A12B-E1F3C40C4D36}" sibTransId="{A6590E5C-E7ED-4D7C-A78C-79979454F45F}"/>
    <dgm:cxn modelId="{F8254115-A2B6-4A47-BC54-E3EB5A98FA58}" srcId="{0121B90C-24A0-49F2-92BF-FBE81BE14302}" destId="{978ABA21-F5A5-417D-A707-76090CDBF36E}" srcOrd="0" destOrd="0" parTransId="{A334A7F8-56B8-46A1-8F98-87ECAA29BC2D}" sibTransId="{C5DC32B3-5064-46D4-825B-907855DA95C8}"/>
    <dgm:cxn modelId="{C366FF1F-3388-4B97-94AC-74D52CEF6A90}" type="presOf" srcId="{E904980E-CA9E-4D19-8C42-EDBBB980B8BD}" destId="{0F786FE3-FF5B-4720-975F-1EFFE8E636EE}" srcOrd="0" destOrd="0" presId="urn:microsoft.com/office/officeart/2005/8/layout/vList2"/>
    <dgm:cxn modelId="{85132928-29C2-432E-9A2E-69A97D4ED69B}" type="presOf" srcId="{A9CAE7B3-DCE2-4234-9A4B-1940B0697903}" destId="{B48C4787-F42A-4E46-A232-AFC97F50D74C}" srcOrd="0" destOrd="0" presId="urn:microsoft.com/office/officeart/2005/8/layout/vList2"/>
    <dgm:cxn modelId="{BA90B342-D4F4-443C-8054-F415E4C82D1F}" type="presOf" srcId="{978ABA21-F5A5-417D-A707-76090CDBF36E}" destId="{F9127B6E-A887-4A72-85F4-B920E6CD5235}" srcOrd="0" destOrd="0" presId="urn:microsoft.com/office/officeart/2005/8/layout/vList2"/>
    <dgm:cxn modelId="{30B82245-911E-4E4A-A82E-1DBAF1766034}" srcId="{0121B90C-24A0-49F2-92BF-FBE81BE14302}" destId="{098775E2-639A-4AE0-8822-4E28B01E0B40}" srcOrd="3" destOrd="0" parTransId="{2996D989-5133-4CC7-A9B0-172931791890}" sibTransId="{76E1C1D2-F7A2-4155-97D5-2D121D7D99A1}"/>
    <dgm:cxn modelId="{91882A65-4040-488C-9FB2-57C9EC11C06C}" type="presOf" srcId="{BE0655F2-8752-4A37-B6A9-8E188D560D7D}" destId="{6491C6BB-8697-4C48-9A98-EF3851FC823C}" srcOrd="0" destOrd="0" presId="urn:microsoft.com/office/officeart/2005/8/layout/vList2"/>
    <dgm:cxn modelId="{0CD4114A-0F47-4813-9B1B-A798D0F78479}" type="presOf" srcId="{098775E2-639A-4AE0-8822-4E28B01E0B40}" destId="{C8587A78-46C0-4595-AAC7-20164311C369}" srcOrd="0" destOrd="0" presId="urn:microsoft.com/office/officeart/2005/8/layout/vList2"/>
    <dgm:cxn modelId="{6464E475-25E1-4138-B7C0-024255AE0BA6}" type="presOf" srcId="{0121B90C-24A0-49F2-92BF-FBE81BE14302}" destId="{3E5514A1-7572-44EA-89BB-0C0B5CA98051}" srcOrd="0" destOrd="0" presId="urn:microsoft.com/office/officeart/2005/8/layout/vList2"/>
    <dgm:cxn modelId="{B2FACDF2-6AB5-4017-B766-0C7E8199655A}" srcId="{978ABA21-F5A5-417D-A707-76090CDBF36E}" destId="{A9CAE7B3-DCE2-4234-9A4B-1940B0697903}" srcOrd="0" destOrd="0" parTransId="{6F926776-3B62-4C41-9675-E0189C06EEB9}" sibTransId="{3A23E169-6A4C-42D3-BF98-1FBEC52B1B25}"/>
    <dgm:cxn modelId="{540C6AF8-6F8B-4B1D-ACA3-E23B7264F429}" srcId="{0121B90C-24A0-49F2-92BF-FBE81BE14302}" destId="{BE0655F2-8752-4A37-B6A9-8E188D560D7D}" srcOrd="2" destOrd="0" parTransId="{29946DEE-E9C5-4101-B542-6D7D22DF7987}" sibTransId="{403F313B-19D6-4ACC-B4C1-C21B9475338E}"/>
    <dgm:cxn modelId="{5E959675-25FA-477C-8905-578CC28B0D88}" type="presParOf" srcId="{3E5514A1-7572-44EA-89BB-0C0B5CA98051}" destId="{F9127B6E-A887-4A72-85F4-B920E6CD5235}" srcOrd="0" destOrd="0" presId="urn:microsoft.com/office/officeart/2005/8/layout/vList2"/>
    <dgm:cxn modelId="{EB298C1F-A33D-43AA-96F8-ED6D24D8FBC3}" type="presParOf" srcId="{3E5514A1-7572-44EA-89BB-0C0B5CA98051}" destId="{B48C4787-F42A-4E46-A232-AFC97F50D74C}" srcOrd="1" destOrd="0" presId="urn:microsoft.com/office/officeart/2005/8/layout/vList2"/>
    <dgm:cxn modelId="{485FECA0-C425-445A-BF34-34989C1C9958}" type="presParOf" srcId="{3E5514A1-7572-44EA-89BB-0C0B5CA98051}" destId="{0F786FE3-FF5B-4720-975F-1EFFE8E636EE}" srcOrd="2" destOrd="0" presId="urn:microsoft.com/office/officeart/2005/8/layout/vList2"/>
    <dgm:cxn modelId="{EDEE13AD-3541-43DD-9F6E-22A3FF7665F5}" type="presParOf" srcId="{3E5514A1-7572-44EA-89BB-0C0B5CA98051}" destId="{861EA8B2-AF68-407E-960E-3433C1645B5C}" srcOrd="3" destOrd="0" presId="urn:microsoft.com/office/officeart/2005/8/layout/vList2"/>
    <dgm:cxn modelId="{E495039E-64EF-4D84-976A-6246A371FC2D}" type="presParOf" srcId="{3E5514A1-7572-44EA-89BB-0C0B5CA98051}" destId="{6491C6BB-8697-4C48-9A98-EF3851FC823C}" srcOrd="4" destOrd="0" presId="urn:microsoft.com/office/officeart/2005/8/layout/vList2"/>
    <dgm:cxn modelId="{A4C3B7BD-13AD-45B0-BBA5-7BB4094254F3}" type="presParOf" srcId="{3E5514A1-7572-44EA-89BB-0C0B5CA98051}" destId="{E33D866D-289A-4914-B22C-86F37875C2A6}" srcOrd="5" destOrd="0" presId="urn:microsoft.com/office/officeart/2005/8/layout/vList2"/>
    <dgm:cxn modelId="{0EB48C82-CF8A-4B75-9AD3-F7F2350E45B1}" type="presParOf" srcId="{3E5514A1-7572-44EA-89BB-0C0B5CA98051}" destId="{C8587A78-46C0-4595-AAC7-20164311C369}" srcOrd="6" destOrd="0" presId="urn:microsoft.com/office/officeart/2005/8/layout/vList2"/>
    <dgm:cxn modelId="{96C58BB0-95CD-4721-86F3-04524D2264AD}" type="presParOf" srcId="{3E5514A1-7572-44EA-89BB-0C0B5CA98051}" destId="{1CC1472A-4883-4247-A934-83EA42009678}" srcOrd="7" destOrd="0" presId="urn:microsoft.com/office/officeart/2005/8/layout/vList2"/>
    <dgm:cxn modelId="{7AF1459D-149B-450B-B436-F18B518E7108}" type="presParOf" srcId="{3E5514A1-7572-44EA-89BB-0C0B5CA98051}" destId="{38EFD89B-1473-43CD-9ECC-518AD94754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F6081B-0FB7-4943-8234-2ADD87F6C0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5A2BBE-1E4B-4B3E-BCA2-95FFE313EAAB}">
      <dgm:prSet/>
      <dgm:spPr/>
      <dgm:t>
        <a:bodyPr/>
        <a:lstStyle/>
        <a:p>
          <a:r>
            <a:rPr lang="en-US"/>
            <a:t>Java has no primitive data type that holds a series of characters.</a:t>
          </a:r>
        </a:p>
      </dgm:t>
    </dgm:pt>
    <dgm:pt modelId="{8E3CA4D6-6472-407E-8E76-85A878B2BF45}" type="parTrans" cxnId="{6503CBC3-0D47-4137-AA11-0BB01456687C}">
      <dgm:prSet/>
      <dgm:spPr/>
      <dgm:t>
        <a:bodyPr/>
        <a:lstStyle/>
        <a:p>
          <a:endParaRPr lang="en-US"/>
        </a:p>
      </dgm:t>
    </dgm:pt>
    <dgm:pt modelId="{B4E8B3A3-6787-4A98-9AFF-79C10951ADAA}" type="sibTrans" cxnId="{6503CBC3-0D47-4137-AA11-0BB01456687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3D4EA679-7C10-4795-923B-EC5B0DB76760}">
      <dgm:prSet/>
      <dgm:spPr/>
      <dgm:t>
        <a:bodyPr/>
        <a:lstStyle/>
        <a:p>
          <a:r>
            <a:rPr lang="en-US"/>
            <a:t>The String class from the Java standard library is used for this purpose.</a:t>
          </a:r>
        </a:p>
      </dgm:t>
    </dgm:pt>
    <dgm:pt modelId="{818CE126-45CE-471B-BC33-5A191CC91363}" type="parTrans" cxnId="{B9CA7769-90D8-4532-A2D2-C221F5A3D308}">
      <dgm:prSet/>
      <dgm:spPr/>
      <dgm:t>
        <a:bodyPr/>
        <a:lstStyle/>
        <a:p>
          <a:endParaRPr lang="en-US"/>
        </a:p>
      </dgm:t>
    </dgm:pt>
    <dgm:pt modelId="{70D9A728-A481-4851-8263-D663A074177E}" type="sibTrans" cxnId="{B9CA7769-90D8-4532-A2D2-C221F5A3D30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E5C450E-69D7-48F2-B69D-5B0107A3D374}">
      <dgm:prSet/>
      <dgm:spPr/>
      <dgm:t>
        <a:bodyPr/>
        <a:lstStyle/>
        <a:p>
          <a:r>
            <a:rPr lang="en-US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 number</a:t>
          </a:r>
          <a:r>
            <a:rPr lang="en-US" b="1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058126B8-8B25-4528-9E0E-7E91C63BCF13}" type="parTrans" cxnId="{6B2E6C83-3B4C-43CD-8DF8-39417AD3D938}">
      <dgm:prSet/>
      <dgm:spPr/>
      <dgm:t>
        <a:bodyPr/>
        <a:lstStyle/>
        <a:p>
          <a:endParaRPr lang="en-US"/>
        </a:p>
      </dgm:t>
    </dgm:pt>
    <dgm:pt modelId="{61F66631-D172-41FF-B177-CB00A1A81750}" type="sibTrans" cxnId="{6B2E6C83-3B4C-43CD-8DF8-39417AD3D938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F389D88-39F3-4EE7-AA15-54E179D59889}">
      <dgm:prSet/>
      <dgm:spPr/>
      <dgm:t>
        <a:bodyPr/>
        <a:lstStyle/>
        <a:p>
          <a:r>
            <a:rPr lang="en-US"/>
            <a:t>Notice the S in String is upper case.</a:t>
          </a:r>
        </a:p>
      </dgm:t>
    </dgm:pt>
    <dgm:pt modelId="{D4F31B9B-4051-429E-8B2C-64EBE799A569}" type="parTrans" cxnId="{0FCE2684-5D66-4531-9532-D124FC37EE97}">
      <dgm:prSet/>
      <dgm:spPr/>
      <dgm:t>
        <a:bodyPr/>
        <a:lstStyle/>
        <a:p>
          <a:endParaRPr lang="en-US"/>
        </a:p>
      </dgm:t>
    </dgm:pt>
    <dgm:pt modelId="{2C249B9B-C283-4622-A033-C92C7E61234D}" type="sibTrans" cxnId="{0FCE2684-5D66-4531-9532-D124FC37EE97}">
      <dgm:prSet phldrT="04"/>
      <dgm:spPr/>
      <dgm:t>
        <a:bodyPr/>
        <a:lstStyle/>
        <a:p>
          <a:endParaRPr lang="en-US"/>
        </a:p>
      </dgm:t>
    </dgm:pt>
    <dgm:pt modelId="{04CEEF7F-B77A-4C3C-AFBE-CEABE6DB9AC7}" type="pres">
      <dgm:prSet presAssocID="{26F6081B-0FB7-4943-8234-2ADD87F6C06D}" presName="outerComposite" presStyleCnt="0">
        <dgm:presLayoutVars>
          <dgm:chMax val="5"/>
          <dgm:dir/>
          <dgm:resizeHandles val="exact"/>
        </dgm:presLayoutVars>
      </dgm:prSet>
      <dgm:spPr/>
    </dgm:pt>
    <dgm:pt modelId="{7CAE2A76-BBDE-4F55-962F-CF0B774A6D69}" type="pres">
      <dgm:prSet presAssocID="{26F6081B-0FB7-4943-8234-2ADD87F6C06D}" presName="dummyMaxCanvas" presStyleCnt="0">
        <dgm:presLayoutVars/>
      </dgm:prSet>
      <dgm:spPr/>
    </dgm:pt>
    <dgm:pt modelId="{C6C08ED5-39B9-4819-B6DA-AC383BC07178}" type="pres">
      <dgm:prSet presAssocID="{26F6081B-0FB7-4943-8234-2ADD87F6C06D}" presName="FourNodes_1" presStyleLbl="node1" presStyleIdx="0" presStyleCnt="4">
        <dgm:presLayoutVars>
          <dgm:bulletEnabled val="1"/>
        </dgm:presLayoutVars>
      </dgm:prSet>
      <dgm:spPr/>
    </dgm:pt>
    <dgm:pt modelId="{3A4E766F-B9D4-48E4-B795-C1686CA1541F}" type="pres">
      <dgm:prSet presAssocID="{26F6081B-0FB7-4943-8234-2ADD87F6C06D}" presName="FourNodes_2" presStyleLbl="node1" presStyleIdx="1" presStyleCnt="4">
        <dgm:presLayoutVars>
          <dgm:bulletEnabled val="1"/>
        </dgm:presLayoutVars>
      </dgm:prSet>
      <dgm:spPr/>
    </dgm:pt>
    <dgm:pt modelId="{E8F766AE-8A77-41A9-B1BE-430AA680494E}" type="pres">
      <dgm:prSet presAssocID="{26F6081B-0FB7-4943-8234-2ADD87F6C06D}" presName="FourNodes_3" presStyleLbl="node1" presStyleIdx="2" presStyleCnt="4">
        <dgm:presLayoutVars>
          <dgm:bulletEnabled val="1"/>
        </dgm:presLayoutVars>
      </dgm:prSet>
      <dgm:spPr/>
    </dgm:pt>
    <dgm:pt modelId="{26D665BA-8D0B-4FB4-940A-790A6EE4C99F}" type="pres">
      <dgm:prSet presAssocID="{26F6081B-0FB7-4943-8234-2ADD87F6C06D}" presName="FourNodes_4" presStyleLbl="node1" presStyleIdx="3" presStyleCnt="4">
        <dgm:presLayoutVars>
          <dgm:bulletEnabled val="1"/>
        </dgm:presLayoutVars>
      </dgm:prSet>
      <dgm:spPr/>
    </dgm:pt>
    <dgm:pt modelId="{BA3FB613-4896-4B65-970A-08679C2A53D1}" type="pres">
      <dgm:prSet presAssocID="{26F6081B-0FB7-4943-8234-2ADD87F6C06D}" presName="FourConn_1-2" presStyleLbl="fgAccFollowNode1" presStyleIdx="0" presStyleCnt="3">
        <dgm:presLayoutVars>
          <dgm:bulletEnabled val="1"/>
        </dgm:presLayoutVars>
      </dgm:prSet>
      <dgm:spPr/>
    </dgm:pt>
    <dgm:pt modelId="{FCAC3CB1-E4FF-4D1B-9B96-F61E3345F7BE}" type="pres">
      <dgm:prSet presAssocID="{26F6081B-0FB7-4943-8234-2ADD87F6C06D}" presName="FourConn_2-3" presStyleLbl="fgAccFollowNode1" presStyleIdx="1" presStyleCnt="3">
        <dgm:presLayoutVars>
          <dgm:bulletEnabled val="1"/>
        </dgm:presLayoutVars>
      </dgm:prSet>
      <dgm:spPr/>
    </dgm:pt>
    <dgm:pt modelId="{17F5641B-54B1-494F-8651-2FDF2E47F2EB}" type="pres">
      <dgm:prSet presAssocID="{26F6081B-0FB7-4943-8234-2ADD87F6C06D}" presName="FourConn_3-4" presStyleLbl="fgAccFollowNode1" presStyleIdx="2" presStyleCnt="3">
        <dgm:presLayoutVars>
          <dgm:bulletEnabled val="1"/>
        </dgm:presLayoutVars>
      </dgm:prSet>
      <dgm:spPr/>
    </dgm:pt>
    <dgm:pt modelId="{C260C952-C50B-424F-96A3-8F4DFBB2652F}" type="pres">
      <dgm:prSet presAssocID="{26F6081B-0FB7-4943-8234-2ADD87F6C06D}" presName="FourNodes_1_text" presStyleLbl="node1" presStyleIdx="3" presStyleCnt="4">
        <dgm:presLayoutVars>
          <dgm:bulletEnabled val="1"/>
        </dgm:presLayoutVars>
      </dgm:prSet>
      <dgm:spPr/>
    </dgm:pt>
    <dgm:pt modelId="{0BDAFD6E-9314-471F-9149-A9951544149A}" type="pres">
      <dgm:prSet presAssocID="{26F6081B-0FB7-4943-8234-2ADD87F6C06D}" presName="FourNodes_2_text" presStyleLbl="node1" presStyleIdx="3" presStyleCnt="4">
        <dgm:presLayoutVars>
          <dgm:bulletEnabled val="1"/>
        </dgm:presLayoutVars>
      </dgm:prSet>
      <dgm:spPr/>
    </dgm:pt>
    <dgm:pt modelId="{85D637D7-0B9C-4553-869E-78CA542315F2}" type="pres">
      <dgm:prSet presAssocID="{26F6081B-0FB7-4943-8234-2ADD87F6C06D}" presName="FourNodes_3_text" presStyleLbl="node1" presStyleIdx="3" presStyleCnt="4">
        <dgm:presLayoutVars>
          <dgm:bulletEnabled val="1"/>
        </dgm:presLayoutVars>
      </dgm:prSet>
      <dgm:spPr/>
    </dgm:pt>
    <dgm:pt modelId="{CEF2C290-5F68-4E2F-9955-21CE7FD8A9EE}" type="pres">
      <dgm:prSet presAssocID="{26F6081B-0FB7-4943-8234-2ADD87F6C06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7DFEA25-3E2B-4B35-85FF-80F671E4F20C}" type="presOf" srcId="{EE5C450E-69D7-48F2-B69D-5B0107A3D374}" destId="{E8F766AE-8A77-41A9-B1BE-430AA680494E}" srcOrd="0" destOrd="0" presId="urn:microsoft.com/office/officeart/2005/8/layout/vProcess5"/>
    <dgm:cxn modelId="{11598E39-9BC5-479E-A496-EA49B7A875D4}" type="presOf" srcId="{415A2BBE-1E4B-4B3E-BCA2-95FFE313EAAB}" destId="{C260C952-C50B-424F-96A3-8F4DFBB2652F}" srcOrd="1" destOrd="0" presId="urn:microsoft.com/office/officeart/2005/8/layout/vProcess5"/>
    <dgm:cxn modelId="{B9CA7769-90D8-4532-A2D2-C221F5A3D308}" srcId="{26F6081B-0FB7-4943-8234-2ADD87F6C06D}" destId="{3D4EA679-7C10-4795-923B-EC5B0DB76760}" srcOrd="1" destOrd="0" parTransId="{818CE126-45CE-471B-BC33-5A191CC91363}" sibTransId="{70D9A728-A481-4851-8263-D663A074177E}"/>
    <dgm:cxn modelId="{214B0171-BEBD-47DA-988F-A8314D121D2C}" type="presOf" srcId="{61F66631-D172-41FF-B177-CB00A1A81750}" destId="{17F5641B-54B1-494F-8651-2FDF2E47F2EB}" srcOrd="0" destOrd="0" presId="urn:microsoft.com/office/officeart/2005/8/layout/vProcess5"/>
    <dgm:cxn modelId="{03A07758-92CA-457F-881E-0A8385D4330A}" type="presOf" srcId="{70D9A728-A481-4851-8263-D663A074177E}" destId="{FCAC3CB1-E4FF-4D1B-9B96-F61E3345F7BE}" srcOrd="0" destOrd="0" presId="urn:microsoft.com/office/officeart/2005/8/layout/vProcess5"/>
    <dgm:cxn modelId="{1D97727E-6D2C-48A5-A7B5-E4ADA235C49E}" type="presOf" srcId="{1F389D88-39F3-4EE7-AA15-54E179D59889}" destId="{CEF2C290-5F68-4E2F-9955-21CE7FD8A9EE}" srcOrd="1" destOrd="0" presId="urn:microsoft.com/office/officeart/2005/8/layout/vProcess5"/>
    <dgm:cxn modelId="{6B2E6C83-3B4C-43CD-8DF8-39417AD3D938}" srcId="{26F6081B-0FB7-4943-8234-2ADD87F6C06D}" destId="{EE5C450E-69D7-48F2-B69D-5B0107A3D374}" srcOrd="2" destOrd="0" parTransId="{058126B8-8B25-4528-9E0E-7E91C63BCF13}" sibTransId="{61F66631-D172-41FF-B177-CB00A1A81750}"/>
    <dgm:cxn modelId="{FC63FD83-AEA5-4820-9DD1-D8F3C15C0776}" type="presOf" srcId="{3D4EA679-7C10-4795-923B-EC5B0DB76760}" destId="{0BDAFD6E-9314-471F-9149-A9951544149A}" srcOrd="1" destOrd="0" presId="urn:microsoft.com/office/officeart/2005/8/layout/vProcess5"/>
    <dgm:cxn modelId="{0FCE2684-5D66-4531-9532-D124FC37EE97}" srcId="{26F6081B-0FB7-4943-8234-2ADD87F6C06D}" destId="{1F389D88-39F3-4EE7-AA15-54E179D59889}" srcOrd="3" destOrd="0" parTransId="{D4F31B9B-4051-429E-8B2C-64EBE799A569}" sibTransId="{2C249B9B-C283-4622-A033-C92C7E61234D}"/>
    <dgm:cxn modelId="{269F7895-FB0C-4D70-92FB-8E0393069990}" type="presOf" srcId="{EE5C450E-69D7-48F2-B69D-5B0107A3D374}" destId="{85D637D7-0B9C-4553-869E-78CA542315F2}" srcOrd="1" destOrd="0" presId="urn:microsoft.com/office/officeart/2005/8/layout/vProcess5"/>
    <dgm:cxn modelId="{CE6132BF-541A-49CF-AD9B-D4DD65FEC7BF}" type="presOf" srcId="{26F6081B-0FB7-4943-8234-2ADD87F6C06D}" destId="{04CEEF7F-B77A-4C3C-AFBE-CEABE6DB9AC7}" srcOrd="0" destOrd="0" presId="urn:microsoft.com/office/officeart/2005/8/layout/vProcess5"/>
    <dgm:cxn modelId="{6503CBC3-0D47-4137-AA11-0BB01456687C}" srcId="{26F6081B-0FB7-4943-8234-2ADD87F6C06D}" destId="{415A2BBE-1E4B-4B3E-BCA2-95FFE313EAAB}" srcOrd="0" destOrd="0" parTransId="{8E3CA4D6-6472-407E-8E76-85A878B2BF45}" sibTransId="{B4E8B3A3-6787-4A98-9AFF-79C10951ADAA}"/>
    <dgm:cxn modelId="{6312D5C7-2BA9-48EC-A065-2E69C2A8D01A}" type="presOf" srcId="{1F389D88-39F3-4EE7-AA15-54E179D59889}" destId="{26D665BA-8D0B-4FB4-940A-790A6EE4C99F}" srcOrd="0" destOrd="0" presId="urn:microsoft.com/office/officeart/2005/8/layout/vProcess5"/>
    <dgm:cxn modelId="{CCF1A3E1-F455-4525-AF28-103E8E6FBE1B}" type="presOf" srcId="{3D4EA679-7C10-4795-923B-EC5B0DB76760}" destId="{3A4E766F-B9D4-48E4-B795-C1686CA1541F}" srcOrd="0" destOrd="0" presId="urn:microsoft.com/office/officeart/2005/8/layout/vProcess5"/>
    <dgm:cxn modelId="{A8E740F4-F974-47DB-B6C2-14ADE6FE0041}" type="presOf" srcId="{415A2BBE-1E4B-4B3E-BCA2-95FFE313EAAB}" destId="{C6C08ED5-39B9-4819-B6DA-AC383BC07178}" srcOrd="0" destOrd="0" presId="urn:microsoft.com/office/officeart/2005/8/layout/vProcess5"/>
    <dgm:cxn modelId="{3AB820FE-C02C-4520-8F2C-12CDB9A29241}" type="presOf" srcId="{B4E8B3A3-6787-4A98-9AFF-79C10951ADAA}" destId="{BA3FB613-4896-4B65-970A-08679C2A53D1}" srcOrd="0" destOrd="0" presId="urn:microsoft.com/office/officeart/2005/8/layout/vProcess5"/>
    <dgm:cxn modelId="{0B71FE24-63E4-440B-B132-5F85A7265652}" type="presParOf" srcId="{04CEEF7F-B77A-4C3C-AFBE-CEABE6DB9AC7}" destId="{7CAE2A76-BBDE-4F55-962F-CF0B774A6D69}" srcOrd="0" destOrd="0" presId="urn:microsoft.com/office/officeart/2005/8/layout/vProcess5"/>
    <dgm:cxn modelId="{B62B3C33-B16A-478B-9D07-3B1CBE405430}" type="presParOf" srcId="{04CEEF7F-B77A-4C3C-AFBE-CEABE6DB9AC7}" destId="{C6C08ED5-39B9-4819-B6DA-AC383BC07178}" srcOrd="1" destOrd="0" presId="urn:microsoft.com/office/officeart/2005/8/layout/vProcess5"/>
    <dgm:cxn modelId="{7F80A2BD-B86E-40F8-91FE-2D67F24C1B6D}" type="presParOf" srcId="{04CEEF7F-B77A-4C3C-AFBE-CEABE6DB9AC7}" destId="{3A4E766F-B9D4-48E4-B795-C1686CA1541F}" srcOrd="2" destOrd="0" presId="urn:microsoft.com/office/officeart/2005/8/layout/vProcess5"/>
    <dgm:cxn modelId="{77663A78-DE57-4C59-A74C-2D0F722ADDE7}" type="presParOf" srcId="{04CEEF7F-B77A-4C3C-AFBE-CEABE6DB9AC7}" destId="{E8F766AE-8A77-41A9-B1BE-430AA680494E}" srcOrd="3" destOrd="0" presId="urn:microsoft.com/office/officeart/2005/8/layout/vProcess5"/>
    <dgm:cxn modelId="{893D6FFD-6DC5-4A0F-8E81-083193E3EB60}" type="presParOf" srcId="{04CEEF7F-B77A-4C3C-AFBE-CEABE6DB9AC7}" destId="{26D665BA-8D0B-4FB4-940A-790A6EE4C99F}" srcOrd="4" destOrd="0" presId="urn:microsoft.com/office/officeart/2005/8/layout/vProcess5"/>
    <dgm:cxn modelId="{08F5EE44-1106-4C9D-9C97-8B6AB6C87CAA}" type="presParOf" srcId="{04CEEF7F-B77A-4C3C-AFBE-CEABE6DB9AC7}" destId="{BA3FB613-4896-4B65-970A-08679C2A53D1}" srcOrd="5" destOrd="0" presId="urn:microsoft.com/office/officeart/2005/8/layout/vProcess5"/>
    <dgm:cxn modelId="{9458F2BF-750C-45AB-AD06-7173C9461BE9}" type="presParOf" srcId="{04CEEF7F-B77A-4C3C-AFBE-CEABE6DB9AC7}" destId="{FCAC3CB1-E4FF-4D1B-9B96-F61E3345F7BE}" srcOrd="6" destOrd="0" presId="urn:microsoft.com/office/officeart/2005/8/layout/vProcess5"/>
    <dgm:cxn modelId="{BCE0C7AE-EC7A-4A50-9225-98CBED837107}" type="presParOf" srcId="{04CEEF7F-B77A-4C3C-AFBE-CEABE6DB9AC7}" destId="{17F5641B-54B1-494F-8651-2FDF2E47F2EB}" srcOrd="7" destOrd="0" presId="urn:microsoft.com/office/officeart/2005/8/layout/vProcess5"/>
    <dgm:cxn modelId="{342F507B-336B-4B6E-9EA0-5C908BB9C7BB}" type="presParOf" srcId="{04CEEF7F-B77A-4C3C-AFBE-CEABE6DB9AC7}" destId="{C260C952-C50B-424F-96A3-8F4DFBB2652F}" srcOrd="8" destOrd="0" presId="urn:microsoft.com/office/officeart/2005/8/layout/vProcess5"/>
    <dgm:cxn modelId="{232B6041-1006-4175-903E-B7FDC985DCF7}" type="presParOf" srcId="{04CEEF7F-B77A-4C3C-AFBE-CEABE6DB9AC7}" destId="{0BDAFD6E-9314-471F-9149-A9951544149A}" srcOrd="9" destOrd="0" presId="urn:microsoft.com/office/officeart/2005/8/layout/vProcess5"/>
    <dgm:cxn modelId="{F3D376E4-F70D-452A-AF04-74D52373C361}" type="presParOf" srcId="{04CEEF7F-B77A-4C3C-AFBE-CEABE6DB9AC7}" destId="{85D637D7-0B9C-4553-869E-78CA542315F2}" srcOrd="10" destOrd="0" presId="urn:microsoft.com/office/officeart/2005/8/layout/vProcess5"/>
    <dgm:cxn modelId="{BB4E5351-9595-453F-BA8B-21099E82BCCD}" type="presParOf" srcId="{04CEEF7F-B77A-4C3C-AFBE-CEABE6DB9AC7}" destId="{CEF2C290-5F68-4E2F-9955-21CE7FD8A9E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3B5B5-CAC6-4884-AD24-417B8C352F14}">
      <dsp:nvSpPr>
        <dsp:cNvPr id="0" name=""/>
        <dsp:cNvSpPr/>
      </dsp:nvSpPr>
      <dsp:spPr>
        <a:xfrm>
          <a:off x="0" y="14093"/>
          <a:ext cx="3171315" cy="11188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+ operator can be used in two ways.</a:t>
          </a:r>
        </a:p>
      </dsp:txBody>
      <dsp:txXfrm>
        <a:off x="54616" y="68709"/>
        <a:ext cx="3062083" cy="1009580"/>
      </dsp:txXfrm>
    </dsp:sp>
    <dsp:sp modelId="{C3549922-8202-4D6D-918D-9949F89CBE3D}">
      <dsp:nvSpPr>
        <dsp:cNvPr id="0" name=""/>
        <dsp:cNvSpPr/>
      </dsp:nvSpPr>
      <dsp:spPr>
        <a:xfrm>
          <a:off x="0" y="1132905"/>
          <a:ext cx="3171315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as a concatenation operator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as an addition operator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1132905"/>
        <a:ext cx="3171315" cy="1097100"/>
      </dsp:txXfrm>
    </dsp:sp>
    <dsp:sp modelId="{C41CE087-D1D0-48B5-B7A9-F51B2B44818E}">
      <dsp:nvSpPr>
        <dsp:cNvPr id="0" name=""/>
        <dsp:cNvSpPr/>
      </dsp:nvSpPr>
      <dsp:spPr>
        <a:xfrm>
          <a:off x="0" y="2230006"/>
          <a:ext cx="3171315" cy="111881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If either side of the + operator is a string, the result will be a string.</a:t>
          </a:r>
        </a:p>
      </dsp:txBody>
      <dsp:txXfrm>
        <a:off x="54616" y="2284622"/>
        <a:ext cx="3062083" cy="1009580"/>
      </dsp:txXfrm>
    </dsp:sp>
    <dsp:sp modelId="{E9746D09-DD28-4B6C-92F6-5ADEC6FC890B}">
      <dsp:nvSpPr>
        <dsp:cNvPr id="0" name=""/>
        <dsp:cNvSpPr/>
      </dsp:nvSpPr>
      <dsp:spPr>
        <a:xfrm>
          <a:off x="0" y="3348818"/>
          <a:ext cx="3171315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8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>
            <a:latin typeface="Consolas" panose="020B0609020204030204" pitchFamily="49" charset="0"/>
          </a:endParaRPr>
        </a:p>
      </dsp:txBody>
      <dsp:txXfrm>
        <a:off x="0" y="3348818"/>
        <a:ext cx="3171315" cy="3312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15150-F0A2-4883-AD44-90C2AD4D94D0}">
      <dsp:nvSpPr>
        <dsp:cNvPr id="0" name=""/>
        <dsp:cNvSpPr/>
      </dsp:nvSpPr>
      <dsp:spPr>
        <a:xfrm>
          <a:off x="0" y="0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Since String is a class, objects that are instances of it have methods.</a:t>
          </a:r>
        </a:p>
      </dsp:txBody>
      <dsp:txXfrm>
        <a:off x="38288" y="38288"/>
        <a:ext cx="7527628" cy="1230681"/>
      </dsp:txXfrm>
    </dsp:sp>
    <dsp:sp modelId="{564C062A-05B0-492F-B5DA-848891AF5671}">
      <dsp:nvSpPr>
        <dsp:cNvPr id="0" name=""/>
        <dsp:cNvSpPr/>
      </dsp:nvSpPr>
      <dsp:spPr>
        <a:xfrm>
          <a:off x="788669" y="1525133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One of those methods is the length method.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stringSize = value.length();</a:t>
          </a:r>
          <a:endParaRPr lang="en-US" sz="2900" kern="1200" dirty="0"/>
        </a:p>
      </dsp:txBody>
      <dsp:txXfrm>
        <a:off x="826957" y="1563421"/>
        <a:ext cx="7223296" cy="1230681"/>
      </dsp:txXfrm>
    </dsp:sp>
    <dsp:sp modelId="{47D2AB56-7B4E-4E7A-B530-4DC3FE14F4F8}">
      <dsp:nvSpPr>
        <dsp:cNvPr id="0" name=""/>
        <dsp:cNvSpPr/>
      </dsp:nvSpPr>
      <dsp:spPr>
        <a:xfrm>
          <a:off x="1577339" y="3050266"/>
          <a:ext cx="8938260" cy="130725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statement calls the length method on the object pointed to by the value variable</a:t>
          </a:r>
        </a:p>
      </dsp:txBody>
      <dsp:txXfrm>
        <a:off x="1615627" y="3088554"/>
        <a:ext cx="7223296" cy="1230681"/>
      </dsp:txXfrm>
    </dsp:sp>
    <dsp:sp modelId="{17A5C57D-C4B4-4C2C-92CE-DD483BF382F6}">
      <dsp:nvSpPr>
        <dsp:cNvPr id="0" name=""/>
        <dsp:cNvSpPr/>
      </dsp:nvSpPr>
      <dsp:spPr>
        <a:xfrm>
          <a:off x="8088542" y="991336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9728" y="991336"/>
        <a:ext cx="467345" cy="639412"/>
      </dsp:txXfrm>
    </dsp:sp>
    <dsp:sp modelId="{76AECF1A-0C6A-443E-9A23-B47D5914E45D}">
      <dsp:nvSpPr>
        <dsp:cNvPr id="0" name=""/>
        <dsp:cNvSpPr/>
      </dsp:nvSpPr>
      <dsp:spPr>
        <a:xfrm>
          <a:off x="8877212" y="2507755"/>
          <a:ext cx="849717" cy="8497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8398" y="2507755"/>
        <a:ext cx="467345" cy="6394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54E3A-E9D7-4C01-8771-B7E320D8C7C4}">
      <dsp:nvSpPr>
        <dsp:cNvPr id="0" name=""/>
        <dsp:cNvSpPr/>
      </dsp:nvSpPr>
      <dsp:spPr>
        <a:xfrm>
          <a:off x="0" y="49023"/>
          <a:ext cx="10168127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strings </a:t>
          </a:r>
          <a:r>
            <a:rPr lang="en-US" sz="1900" kern="1200" dirty="0">
              <a:sym typeface="Wingdings" panose="05000000000000000000" pitchFamily="2" charset="2"/>
            </a:rPr>
            <a:t></a:t>
          </a:r>
          <a:r>
            <a:rPr lang="en-US" sz="1900" kern="1200" dirty="0"/>
            <a:t> 		</a:t>
          </a:r>
          <a:r>
            <a:rPr lang="en-US" sz="1900" b="1" kern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 name = sc.nextLine();</a:t>
          </a:r>
        </a:p>
      </dsp:txBody>
      <dsp:txXfrm>
        <a:off x="22789" y="71812"/>
        <a:ext cx="10122549" cy="421252"/>
      </dsp:txXfrm>
    </dsp:sp>
    <dsp:sp modelId="{935D166A-F436-45C5-9393-D6AAF0F95A28}">
      <dsp:nvSpPr>
        <dsp:cNvPr id="0" name=""/>
        <dsp:cNvSpPr/>
      </dsp:nvSpPr>
      <dsp:spPr>
        <a:xfrm>
          <a:off x="0" y="570573"/>
          <a:ext cx="10168127" cy="466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bytes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byte b1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nextByte();</a:t>
          </a:r>
        </a:p>
      </dsp:txBody>
      <dsp:txXfrm>
        <a:off x="22789" y="593362"/>
        <a:ext cx="10122549" cy="421252"/>
      </dsp:txXfrm>
    </dsp:sp>
    <dsp:sp modelId="{1D3DDA48-4246-4876-A874-6A09990A1606}">
      <dsp:nvSpPr>
        <dsp:cNvPr id="0" name=""/>
        <dsp:cNvSpPr/>
      </dsp:nvSpPr>
      <dsp:spPr>
        <a:xfrm>
          <a:off x="0" y="1092123"/>
          <a:ext cx="10168127" cy="466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integers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int num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nextInt();</a:t>
          </a:r>
        </a:p>
      </dsp:txBody>
      <dsp:txXfrm>
        <a:off x="22789" y="1114912"/>
        <a:ext cx="10122549" cy="421252"/>
      </dsp:txXfrm>
    </dsp:sp>
    <dsp:sp modelId="{3F3E91D5-0C7F-4188-B5DD-7FF5ACD57DF4}">
      <dsp:nvSpPr>
        <dsp:cNvPr id="0" name=""/>
        <dsp:cNvSpPr/>
      </dsp:nvSpPr>
      <dsp:spPr>
        <a:xfrm>
          <a:off x="0" y="1613673"/>
          <a:ext cx="10168127" cy="466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long integers </a:t>
          </a:r>
          <a:r>
            <a:rPr lang="en-US" sz="1900" kern="1200" dirty="0">
              <a:sym typeface="Wingdings" panose="05000000000000000000" pitchFamily="2" charset="2"/>
            </a:rPr>
            <a:t> 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long distanceToSun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nextLong();</a:t>
          </a:r>
        </a:p>
      </dsp:txBody>
      <dsp:txXfrm>
        <a:off x="22789" y="1636462"/>
        <a:ext cx="10122549" cy="421252"/>
      </dsp:txXfrm>
    </dsp:sp>
    <dsp:sp modelId="{47B556E7-7380-4E78-ACB2-346B3C9F8553}">
      <dsp:nvSpPr>
        <dsp:cNvPr id="0" name=""/>
        <dsp:cNvSpPr/>
      </dsp:nvSpPr>
      <dsp:spPr>
        <a:xfrm>
          <a:off x="0" y="2135223"/>
          <a:ext cx="10168127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short integers </a:t>
          </a:r>
          <a:r>
            <a:rPr lang="en-US" sz="1900" kern="1200" dirty="0">
              <a:sym typeface="Wingdings" panose="05000000000000000000" pitchFamily="2" charset="2"/>
            </a:rPr>
            <a:t> 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short age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nextShort();</a:t>
          </a:r>
        </a:p>
      </dsp:txBody>
      <dsp:txXfrm>
        <a:off x="22789" y="2158012"/>
        <a:ext cx="10122549" cy="421252"/>
      </dsp:txXfrm>
    </dsp:sp>
    <dsp:sp modelId="{E5D3EA8F-DF6F-4765-9258-60B98B979FA4}">
      <dsp:nvSpPr>
        <dsp:cNvPr id="0" name=""/>
        <dsp:cNvSpPr/>
      </dsp:nvSpPr>
      <dsp:spPr>
        <a:xfrm>
          <a:off x="0" y="2656773"/>
          <a:ext cx="10168127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floats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float distInMeters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nextFloat();</a:t>
          </a:r>
        </a:p>
      </dsp:txBody>
      <dsp:txXfrm>
        <a:off x="22789" y="2679562"/>
        <a:ext cx="10122549" cy="421252"/>
      </dsp:txXfrm>
    </dsp:sp>
    <dsp:sp modelId="{8905E709-C88D-432B-9261-6162A61D8A66}">
      <dsp:nvSpPr>
        <dsp:cNvPr id="0" name=""/>
        <dsp:cNvSpPr/>
      </dsp:nvSpPr>
      <dsp:spPr>
        <a:xfrm>
          <a:off x="0" y="3178323"/>
          <a:ext cx="10168127" cy="466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doubles  </a:t>
          </a:r>
          <a:r>
            <a:rPr lang="en-US" sz="1900" kern="1200" dirty="0">
              <a:sym typeface="Wingdings" panose="05000000000000000000" pitchFamily="2" charset="2"/>
            </a:rPr>
            <a:t> 		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  <a:sym typeface="Wingdings" panose="05000000000000000000" pitchFamily="2" charset="2"/>
            </a:rPr>
            <a:t>double distInCm = sc.</a:t>
          </a:r>
          <a:r>
            <a:rPr lang="en-US" sz="1900" b="1" kern="1200" dirty="0">
              <a:solidFill>
                <a:srgbClr val="D19651">
                  <a:lumMod val="50000"/>
                </a:srgbClr>
              </a:solidFill>
              <a:latin typeface="Consolas" panose="020B0609020204030204" pitchFamily="49" charset="0"/>
              <a:ea typeface="+mn-ea"/>
              <a:cs typeface="+mn-cs"/>
            </a:rPr>
            <a:t>nextDouble();</a:t>
          </a:r>
        </a:p>
      </dsp:txBody>
      <dsp:txXfrm>
        <a:off x="22789" y="3201112"/>
        <a:ext cx="10122549" cy="421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93F28-9B8E-49A0-8CFE-4BB03F9D6AD5}">
      <dsp:nvSpPr>
        <dsp:cNvPr id="0" name=""/>
        <dsp:cNvSpPr/>
      </dsp:nvSpPr>
      <dsp:spPr>
        <a:xfrm>
          <a:off x="386063" y="23178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CB266-68FB-476C-B641-7996F5B65ED6}">
      <dsp:nvSpPr>
        <dsp:cNvPr id="0" name=""/>
        <dsp:cNvSpPr/>
      </dsp:nvSpPr>
      <dsp:spPr>
        <a:xfrm>
          <a:off x="386063" y="18827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Identifiers are programmer-defined names for:</a:t>
          </a:r>
        </a:p>
      </dsp:txBody>
      <dsp:txXfrm>
        <a:off x="386063" y="1882703"/>
        <a:ext cx="4320000" cy="648000"/>
      </dsp:txXfrm>
    </dsp:sp>
    <dsp:sp modelId="{A8DE8039-86D8-4B70-88EE-02407A1D60CB}">
      <dsp:nvSpPr>
        <dsp:cNvPr id="0" name=""/>
        <dsp:cNvSpPr/>
      </dsp:nvSpPr>
      <dsp:spPr>
        <a:xfrm>
          <a:off x="386063" y="2595315"/>
          <a:ext cx="4320000" cy="86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variables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methods</a:t>
          </a:r>
        </a:p>
      </dsp:txBody>
      <dsp:txXfrm>
        <a:off x="386063" y="2595315"/>
        <a:ext cx="4320000" cy="867072"/>
      </dsp:txXfrm>
    </dsp:sp>
    <dsp:sp modelId="{C018BD2F-462F-44EC-B0C3-168870A1FF8C}">
      <dsp:nvSpPr>
        <dsp:cNvPr id="0" name=""/>
        <dsp:cNvSpPr/>
      </dsp:nvSpPr>
      <dsp:spPr>
        <a:xfrm>
          <a:off x="5462063" y="23178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930F9-8A51-419E-BEC2-CE49CA4031A6}">
      <dsp:nvSpPr>
        <dsp:cNvPr id="0" name=""/>
        <dsp:cNvSpPr/>
      </dsp:nvSpPr>
      <dsp:spPr>
        <a:xfrm>
          <a:off x="5462063" y="18827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Identifiers may not be any of the Java reserved key words.</a:t>
          </a:r>
        </a:p>
      </dsp:txBody>
      <dsp:txXfrm>
        <a:off x="5462063" y="1882703"/>
        <a:ext cx="4320000" cy="648000"/>
      </dsp:txXfrm>
    </dsp:sp>
    <dsp:sp modelId="{0A404D48-1A5B-41F9-9F72-E009B1DDAE44}">
      <dsp:nvSpPr>
        <dsp:cNvPr id="0" name=""/>
        <dsp:cNvSpPr/>
      </dsp:nvSpPr>
      <dsp:spPr>
        <a:xfrm>
          <a:off x="5462063" y="2595315"/>
          <a:ext cx="4320000" cy="867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7F3C9-06E3-4CF1-8DAB-BA86AB3F60AF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D1166-8771-460D-A0AF-B1ECAB1CA7D5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35113-73F0-469A-9FCC-001E2D97187F}">
      <dsp:nvSpPr>
        <dsp:cNvPr id="0" name=""/>
        <dsp:cNvSpPr/>
      </dsp:nvSpPr>
      <dsp:spPr>
        <a:xfrm>
          <a:off x="1218780" y="450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 names should begin with a lowercase letter and then capitalize the first letter of each word thereafter:</a:t>
          </a:r>
        </a:p>
      </dsp:txBody>
      <dsp:txXfrm>
        <a:off x="1218780" y="450"/>
        <a:ext cx="4575657" cy="1055221"/>
      </dsp:txXfrm>
    </dsp:sp>
    <dsp:sp modelId="{51326F63-CB1A-42E6-9F44-6538B96BCB7C}">
      <dsp:nvSpPr>
        <dsp:cNvPr id="0" name=""/>
        <dsp:cNvSpPr/>
      </dsp:nvSpPr>
      <dsp:spPr>
        <a:xfrm>
          <a:off x="5794438" y="450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Ex: </a:t>
          </a:r>
          <a:r>
            <a:rPr lang="en-US" sz="1800" kern="1200" dirty="0">
              <a:latin typeface="Consolas" panose="020B0609020204030204" pitchFamily="49" charset="0"/>
            </a:rPr>
            <a:t>int </a:t>
          </a:r>
          <a:r>
            <a:rPr lang="en-US" sz="1800" kern="1200" dirty="0" err="1">
              <a:latin typeface="Consolas" panose="020B0609020204030204" pitchFamily="49" charset="0"/>
            </a:rPr>
            <a:t>numCharacters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5794438" y="450"/>
        <a:ext cx="4373689" cy="1055221"/>
      </dsp:txXfrm>
    </dsp:sp>
    <dsp:sp modelId="{62302E90-CA6E-46EC-B79D-1275C4BD4902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F6DB8-7E9F-4938-80FB-1AF0FF85A566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39236-4C19-467A-A2F8-D8FF3F2E66CA}">
      <dsp:nvSpPr>
        <dsp:cNvPr id="0" name=""/>
        <dsp:cNvSpPr/>
      </dsp:nvSpPr>
      <dsp:spPr>
        <a:xfrm>
          <a:off x="1218780" y="1319477"/>
          <a:ext cx="457565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 names should begin with a capital letter and each word thereafter should be capitalized.</a:t>
          </a:r>
        </a:p>
      </dsp:txBody>
      <dsp:txXfrm>
        <a:off x="1218780" y="1319477"/>
        <a:ext cx="4575657" cy="1055221"/>
      </dsp:txXfrm>
    </dsp:sp>
    <dsp:sp modelId="{3713C660-83E8-48E6-888D-FA267023EA5A}">
      <dsp:nvSpPr>
        <dsp:cNvPr id="0" name=""/>
        <dsp:cNvSpPr/>
      </dsp:nvSpPr>
      <dsp:spPr>
        <a:xfrm>
          <a:off x="5794438" y="1319477"/>
          <a:ext cx="4373689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Ex: </a:t>
          </a:r>
          <a:r>
            <a:rPr lang="en-US" sz="1800" kern="1200" dirty="0">
              <a:latin typeface="Consolas" panose="020B0609020204030204" pitchFamily="49" charset="0"/>
            </a:rPr>
            <a:t>public class </a:t>
          </a:r>
          <a:r>
            <a:rPr lang="en-US" sz="1800" kern="1200" dirty="0" err="1">
              <a:latin typeface="Consolas" panose="020B0609020204030204" pitchFamily="49" charset="0"/>
            </a:rPr>
            <a:t>ClassLecture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5794438" y="1319477"/>
        <a:ext cx="4373689" cy="1055221"/>
      </dsp:txXfrm>
    </dsp:sp>
    <dsp:sp modelId="{2A2B0691-D711-49D4-B652-39DE5EEE16CD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B2F7E-A675-4307-9310-6CCDB447941C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F2884-E581-4833-9CF2-D955E38BE768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helps differentiate the names of variables from the names of classes.</a:t>
          </a:r>
        </a:p>
      </dsp:txBody>
      <dsp:txXfrm>
        <a:off x="1218780" y="2638503"/>
        <a:ext cx="8949347" cy="1055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A782FC-A137-4FB7-AF1A-5ED471CD1D64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A2796-F3B9-4928-9037-CDEC02D14CB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743A6-DDBF-4D79-B550-6ADE68D539D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byte, short, int, and long are all integer data types.</a:t>
          </a:r>
        </a:p>
      </dsp:txBody>
      <dsp:txXfrm>
        <a:off x="1339618" y="2288"/>
        <a:ext cx="5024605" cy="1159843"/>
      </dsp:txXfrm>
    </dsp:sp>
    <dsp:sp modelId="{14EC7886-7A3D-4A4E-968C-4CA26CAF1E0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61832-6D5C-41EA-B0B0-DB267CC3BAE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88760-2883-4D8C-B866-2356CB2586AE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They can hold whole numbers such as 5, 10, 23, 89, etc.</a:t>
          </a:r>
        </a:p>
      </dsp:txBody>
      <dsp:txXfrm>
        <a:off x="1339618" y="1452092"/>
        <a:ext cx="5024605" cy="1159843"/>
      </dsp:txXfrm>
    </dsp:sp>
    <dsp:sp modelId="{AB0C6D83-C8A1-441B-B589-1A9931339C8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39FD0-3523-4923-988B-893ED9B65B9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C8B3B-7D49-46C6-B049-2FA71C738C2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Integer data types cannot hold numbers that have a decimal point in them.</a:t>
          </a:r>
        </a:p>
      </dsp:txBody>
      <dsp:txXfrm>
        <a:off x="1339618" y="2901896"/>
        <a:ext cx="5024605" cy="1159843"/>
      </dsp:txXfrm>
    </dsp:sp>
    <dsp:sp modelId="{2C900B1B-5190-4A4E-9AFE-FE0EF1AF5DBC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AF7C3-F4F1-4024-B3AE-9C8679BC4C9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1A3F6-36A2-4137-8400-73DFDE19BEB2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Integers embedded into Java source code are called </a:t>
          </a:r>
          <a:r>
            <a:rPr lang="en-US" sz="2100" i="1" kern="1200"/>
            <a:t>integer literals</a:t>
          </a:r>
          <a:r>
            <a:rPr lang="en-US" sz="2100" kern="1200"/>
            <a:t>.</a:t>
          </a:r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60F1D-1A99-43EA-968B-9F087B248696}">
      <dsp:nvSpPr>
        <dsp:cNvPr id="0" name=""/>
        <dsp:cNvSpPr/>
      </dsp:nvSpPr>
      <dsp:spPr>
        <a:xfrm>
          <a:off x="0" y="3327889"/>
          <a:ext cx="1591056" cy="21834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28016" rIns="11315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Java there are two data types that can represent floating-point numbers.</a:t>
          </a:r>
        </a:p>
      </dsp:txBody>
      <dsp:txXfrm>
        <a:off x="0" y="3327889"/>
        <a:ext cx="1591056" cy="2183455"/>
      </dsp:txXfrm>
    </dsp:sp>
    <dsp:sp modelId="{93260CF8-244A-4B6F-A4BF-9E976EFB3C0B}">
      <dsp:nvSpPr>
        <dsp:cNvPr id="0" name=""/>
        <dsp:cNvSpPr/>
      </dsp:nvSpPr>
      <dsp:spPr>
        <a:xfrm>
          <a:off x="1591055" y="3327889"/>
          <a:ext cx="4773168" cy="21834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228600" rIns="96822" bIns="2286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float	- also called </a:t>
          </a:r>
          <a:r>
            <a:rPr lang="en-US" sz="1800" i="1" kern="1200"/>
            <a:t>single precision 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(7 decimal points)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double - also called </a:t>
          </a:r>
          <a:r>
            <a:rPr lang="en-US" sz="1800" i="1" kern="1200" dirty="0"/>
            <a:t>double precision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(15 decimal points)</a:t>
          </a:r>
        </a:p>
      </dsp:txBody>
      <dsp:txXfrm>
        <a:off x="1591055" y="3327889"/>
        <a:ext cx="4773168" cy="2183455"/>
      </dsp:txXfrm>
    </dsp:sp>
    <dsp:sp modelId="{E7007F8A-7D09-4F99-BA8A-C42F432111F6}">
      <dsp:nvSpPr>
        <dsp:cNvPr id="0" name=""/>
        <dsp:cNvSpPr/>
      </dsp:nvSpPr>
      <dsp:spPr>
        <a:xfrm rot="10800000">
          <a:off x="0" y="2486"/>
          <a:ext cx="1591056" cy="335815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56" tIns="128016" rIns="11315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types that allow fractional values are called </a:t>
          </a:r>
          <a:r>
            <a:rPr lang="en-US" sz="1800" i="1" kern="1200"/>
            <a:t>floating-point </a:t>
          </a:r>
          <a:r>
            <a:rPr lang="en-US" sz="1800" kern="1200"/>
            <a:t>numbers.</a:t>
          </a:r>
        </a:p>
      </dsp:txBody>
      <dsp:txXfrm rot="-10800000">
        <a:off x="0" y="2486"/>
        <a:ext cx="1591056" cy="2182800"/>
      </dsp:txXfrm>
    </dsp:sp>
    <dsp:sp modelId="{2EC96D81-E507-4AE3-8D61-8C9484B52B20}">
      <dsp:nvSpPr>
        <dsp:cNvPr id="0" name=""/>
        <dsp:cNvSpPr/>
      </dsp:nvSpPr>
      <dsp:spPr>
        <a:xfrm>
          <a:off x="1591055" y="2486"/>
          <a:ext cx="4773168" cy="2182800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22" tIns="228600" rIns="96822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1.7 and -45.316 are floating-point numbers.</a:t>
          </a:r>
        </a:p>
      </dsp:txBody>
      <dsp:txXfrm>
        <a:off x="1591055" y="2486"/>
        <a:ext cx="4773168" cy="2182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02087-414D-48A5-9520-D348ACE96391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E2B5A-CFBF-488E-BE65-F0080F48B19E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E6E75-39C9-4715-A554-4925A468DDB9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When floating-point numbers are embedded into Java source code, they are called </a:t>
          </a:r>
          <a:r>
            <a:rPr lang="en-US" sz="2200" i="1" kern="1200" dirty="0"/>
            <a:t>floating-point literals</a:t>
          </a:r>
          <a:r>
            <a:rPr lang="en-US" sz="2200" kern="1200" dirty="0"/>
            <a:t>.</a:t>
          </a:r>
        </a:p>
      </dsp:txBody>
      <dsp:txXfrm>
        <a:off x="1819120" y="673"/>
        <a:ext cx="4545103" cy="1574995"/>
      </dsp:txXfrm>
    </dsp:sp>
    <dsp:sp modelId="{9325ECA7-40E2-4A09-87D3-359D775862BC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F4F6C-A364-411E-AD78-5442C24DF65A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8670A-9338-4E6D-9F1F-9C69252409BC}">
      <dsp:nvSpPr>
        <dsp:cNvPr id="0" name=""/>
        <dsp:cNvSpPr/>
      </dsp:nvSpPr>
      <dsp:spPr>
        <a:xfrm>
          <a:off x="1819120" y="1969418"/>
          <a:ext cx="2863900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default data type for floating-point literals is </a:t>
          </a:r>
          <a:r>
            <a:rPr lang="en-US" sz="2200" b="1" kern="1200" dirty="0">
              <a:solidFill>
                <a:schemeClr val="tx2"/>
              </a:solidFill>
            </a:rPr>
            <a:t>double</a:t>
          </a:r>
          <a:r>
            <a:rPr lang="en-US" sz="2200" kern="1200" dirty="0"/>
            <a:t>.</a:t>
          </a:r>
        </a:p>
      </dsp:txBody>
      <dsp:txXfrm>
        <a:off x="1819120" y="1969418"/>
        <a:ext cx="2863900" cy="1574995"/>
      </dsp:txXfrm>
    </dsp:sp>
    <dsp:sp modelId="{414E0B2F-ECC7-44A1-A545-D7192FD0A475}">
      <dsp:nvSpPr>
        <dsp:cNvPr id="0" name=""/>
        <dsp:cNvSpPr/>
      </dsp:nvSpPr>
      <dsp:spPr>
        <a:xfrm>
          <a:off x="4683021" y="1969418"/>
          <a:ext cx="1681202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29.75, 1.76, and 31.51 </a:t>
          </a:r>
        </a:p>
      </dsp:txBody>
      <dsp:txXfrm>
        <a:off x="4683021" y="1969418"/>
        <a:ext cx="1681202" cy="1574995"/>
      </dsp:txXfrm>
    </dsp:sp>
    <dsp:sp modelId="{99DD8297-85CD-49AE-89ED-0B6F7AFA367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F66AD-1B67-4E42-8F00-4BBE2221560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1BC21-8DBB-4FBD-AC78-89834FABE3B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is a </a:t>
          </a:r>
          <a:r>
            <a:rPr lang="en-US" sz="2200" i="1" kern="1200"/>
            <a:t>strongly-typed </a:t>
          </a:r>
          <a:r>
            <a:rPr lang="en-US" sz="2200" kern="1200"/>
            <a:t>language</a:t>
          </a:r>
        </a:p>
      </dsp:txBody>
      <dsp:txXfrm>
        <a:off x="1819120" y="3938162"/>
        <a:ext cx="4545103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C846D-C407-4830-B894-896F47C02BDF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F89F6-003C-4EF3-964A-B88BC152B574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BFF8-A3B4-4795-9518-DC7120075415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Java char data type provides access to single characters.</a:t>
          </a:r>
        </a:p>
      </dsp:txBody>
      <dsp:txXfrm>
        <a:off x="1512662" y="559"/>
        <a:ext cx="8993793" cy="1309664"/>
      </dsp:txXfrm>
    </dsp:sp>
    <dsp:sp modelId="{C49AC8ED-E859-4DE8-A744-D6D34DA0B028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CABAA-0CA2-447B-91E5-B30C8E908D7C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C4379-A92A-4887-8F4C-46AFD0A34055}">
      <dsp:nvSpPr>
        <dsp:cNvPr id="0" name=""/>
        <dsp:cNvSpPr/>
      </dsp:nvSpPr>
      <dsp:spPr>
        <a:xfrm>
          <a:off x="1512662" y="1637640"/>
          <a:ext cx="4727905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char literals are enclosed in single quote marks.</a:t>
          </a:r>
        </a:p>
      </dsp:txBody>
      <dsp:txXfrm>
        <a:off x="1512662" y="1637640"/>
        <a:ext cx="4727905" cy="1309664"/>
      </dsp:txXfrm>
    </dsp:sp>
    <dsp:sp modelId="{2F6800C5-1CC2-4A11-9B82-E95BE6300CC7}">
      <dsp:nvSpPr>
        <dsp:cNvPr id="0" name=""/>
        <dsp:cNvSpPr/>
      </dsp:nvSpPr>
      <dsp:spPr>
        <a:xfrm>
          <a:off x="6240567" y="1637640"/>
          <a:ext cx="426588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'a', 'Z', '\n', '1</a:t>
          </a:r>
          <a:r>
            <a:rPr lang="en-US" sz="1800" b="1" kern="1200" dirty="0">
              <a:latin typeface="Consolas" panose="020B0609020204030204" pitchFamily="49" charset="0"/>
            </a:rPr>
            <a:t>'</a:t>
          </a:r>
          <a:endParaRPr lang="en-US" sz="1800" kern="1200" dirty="0">
            <a:latin typeface="Consolas" panose="020B0609020204030204" pitchFamily="49" charset="0"/>
          </a:endParaRPr>
        </a:p>
      </dsp:txBody>
      <dsp:txXfrm>
        <a:off x="6240567" y="1637640"/>
        <a:ext cx="4265888" cy="1309664"/>
      </dsp:txXfrm>
    </dsp:sp>
    <dsp:sp modelId="{01A8A281-4FC9-4BC4-ADF7-E01D151B7C44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18B21-700A-4F30-B608-A1ACDAB37646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C05A6-9898-4AA4-9DC1-D223FA79E6C7}">
      <dsp:nvSpPr>
        <dsp:cNvPr id="0" name=""/>
        <dsp:cNvSpPr/>
      </dsp:nvSpPr>
      <dsp:spPr>
        <a:xfrm>
          <a:off x="1512662" y="3274721"/>
          <a:ext cx="4727905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Don’t confuse char literals with string literals.</a:t>
          </a:r>
        </a:p>
      </dsp:txBody>
      <dsp:txXfrm>
        <a:off x="1512662" y="3274721"/>
        <a:ext cx="4727905" cy="1309664"/>
      </dsp:txXfrm>
    </dsp:sp>
    <dsp:sp modelId="{64B7ED55-E0F4-4C1E-8CEC-BA5379198423}">
      <dsp:nvSpPr>
        <dsp:cNvPr id="0" name=""/>
        <dsp:cNvSpPr/>
      </dsp:nvSpPr>
      <dsp:spPr>
        <a:xfrm>
          <a:off x="6240567" y="3274721"/>
          <a:ext cx="426588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char literals are enclosed in </a:t>
          </a:r>
          <a:r>
            <a:rPr lang="en-US" sz="1600" b="1" kern="1200" dirty="0">
              <a:solidFill>
                <a:schemeClr val="accent1">
                  <a:lumMod val="50000"/>
                </a:schemeClr>
              </a:solidFill>
            </a:rPr>
            <a:t>single quotes</a:t>
          </a:r>
          <a:r>
            <a:rPr lang="en-US" sz="1600" kern="1200" dirty="0"/>
            <a:t>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String literals are enclosed in </a:t>
          </a:r>
          <a:r>
            <a:rPr lang="en-US" sz="1600" b="1" kern="1200" dirty="0">
              <a:solidFill>
                <a:schemeClr val="accent1">
                  <a:lumMod val="50000"/>
                </a:schemeClr>
              </a:solidFill>
            </a:rPr>
            <a:t>double quotes</a:t>
          </a:r>
          <a:r>
            <a:rPr lang="en-US" sz="1600" kern="1200" dirty="0"/>
            <a:t>.</a:t>
          </a:r>
        </a:p>
      </dsp:txBody>
      <dsp:txXfrm>
        <a:off x="6240567" y="3274721"/>
        <a:ext cx="4265888" cy="13096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27B6E-A887-4A72-85F4-B920E6CD5235}">
      <dsp:nvSpPr>
        <dsp:cNvPr id="0" name=""/>
        <dsp:cNvSpPr/>
      </dsp:nvSpPr>
      <dsp:spPr>
        <a:xfrm>
          <a:off x="0" y="58941"/>
          <a:ext cx="6364224" cy="958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Division can be tricky.</a:t>
          </a:r>
        </a:p>
      </dsp:txBody>
      <dsp:txXfrm>
        <a:off x="46777" y="105718"/>
        <a:ext cx="6270670" cy="864675"/>
      </dsp:txXfrm>
    </dsp:sp>
    <dsp:sp modelId="{B48C4787-F42A-4E46-A232-AFC97F50D74C}">
      <dsp:nvSpPr>
        <dsp:cNvPr id="0" name=""/>
        <dsp:cNvSpPr/>
      </dsp:nvSpPr>
      <dsp:spPr>
        <a:xfrm>
          <a:off x="0" y="1017171"/>
          <a:ext cx="636422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1017171"/>
        <a:ext cx="6364224" cy="397440"/>
      </dsp:txXfrm>
    </dsp:sp>
    <dsp:sp modelId="{0F786FE3-FF5B-4720-975F-1EFFE8E636EE}">
      <dsp:nvSpPr>
        <dsp:cNvPr id="0" name=""/>
        <dsp:cNvSpPr/>
      </dsp:nvSpPr>
      <dsp:spPr>
        <a:xfrm>
          <a:off x="0" y="1414611"/>
          <a:ext cx="6364224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Java, </a:t>
          </a:r>
          <a:r>
            <a:rPr lang="en-US" sz="2400" b="1" kern="1200" dirty="0">
              <a:solidFill>
                <a:schemeClr val="accent1">
                  <a:lumMod val="50000"/>
                </a:schemeClr>
              </a:solidFill>
            </a:rPr>
            <a:t>what is the value of 1/2?</a:t>
          </a:r>
        </a:p>
      </dsp:txBody>
      <dsp:txXfrm>
        <a:off x="46777" y="1461388"/>
        <a:ext cx="6270670" cy="864675"/>
      </dsp:txXfrm>
    </dsp:sp>
    <dsp:sp modelId="{6491C6BB-8697-4C48-9A98-EF3851FC823C}">
      <dsp:nvSpPr>
        <dsp:cNvPr id="0" name=""/>
        <dsp:cNvSpPr/>
      </dsp:nvSpPr>
      <dsp:spPr>
        <a:xfrm>
          <a:off x="0" y="2441961"/>
          <a:ext cx="6364224" cy="9582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might think the answer is 0.5.  </a:t>
          </a:r>
          <a:br>
            <a:rPr lang="en-US" sz="2400" kern="1200" dirty="0"/>
          </a:br>
          <a:r>
            <a:rPr lang="en-US" sz="2400" kern="1200" dirty="0"/>
            <a:t>This is incorrect.</a:t>
          </a:r>
        </a:p>
      </dsp:txBody>
      <dsp:txXfrm>
        <a:off x="46777" y="2488738"/>
        <a:ext cx="6270670" cy="864675"/>
      </dsp:txXfrm>
    </dsp:sp>
    <dsp:sp modelId="{C8587A78-46C0-4595-AAC7-20164311C369}">
      <dsp:nvSpPr>
        <dsp:cNvPr id="0" name=""/>
        <dsp:cNvSpPr/>
      </dsp:nvSpPr>
      <dsp:spPr>
        <a:xfrm>
          <a:off x="0" y="3469311"/>
          <a:ext cx="6364224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answer is simply 0.</a:t>
          </a:r>
        </a:p>
      </dsp:txBody>
      <dsp:txXfrm>
        <a:off x="46777" y="3516088"/>
        <a:ext cx="6270670" cy="864675"/>
      </dsp:txXfrm>
    </dsp:sp>
    <dsp:sp modelId="{38EFD89B-1473-43CD-9ECC-518AD9475417}">
      <dsp:nvSpPr>
        <dsp:cNvPr id="0" name=""/>
        <dsp:cNvSpPr/>
      </dsp:nvSpPr>
      <dsp:spPr>
        <a:xfrm>
          <a:off x="0" y="4496661"/>
          <a:ext cx="6364224" cy="95822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Integer division will truncate any decimal remainder.</a:t>
          </a:r>
        </a:p>
      </dsp:txBody>
      <dsp:txXfrm>
        <a:off x="46777" y="4543438"/>
        <a:ext cx="6270670" cy="864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08ED5-39B9-4819-B6DA-AC383BC07178}">
      <dsp:nvSpPr>
        <dsp:cNvPr id="0" name=""/>
        <dsp:cNvSpPr/>
      </dsp:nvSpPr>
      <dsp:spPr>
        <a:xfrm>
          <a:off x="0" y="0"/>
          <a:ext cx="5574182" cy="12271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Java has no primitive data type that holds a series of characters.</a:t>
          </a:r>
        </a:p>
      </dsp:txBody>
      <dsp:txXfrm>
        <a:off x="35941" y="35941"/>
        <a:ext cx="4146327" cy="1155242"/>
      </dsp:txXfrm>
    </dsp:sp>
    <dsp:sp modelId="{3A4E766F-B9D4-48E4-B795-C1686CA1541F}">
      <dsp:nvSpPr>
        <dsp:cNvPr id="0" name=""/>
        <dsp:cNvSpPr/>
      </dsp:nvSpPr>
      <dsp:spPr>
        <a:xfrm>
          <a:off x="466837" y="1450238"/>
          <a:ext cx="5574182" cy="1227124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String class from the Java standard library is used for this purpose.</a:t>
          </a:r>
        </a:p>
      </dsp:txBody>
      <dsp:txXfrm>
        <a:off x="502778" y="1486179"/>
        <a:ext cx="4237831" cy="1155242"/>
      </dsp:txXfrm>
    </dsp:sp>
    <dsp:sp modelId="{E8F766AE-8A77-41A9-B1BE-430AA680494E}">
      <dsp:nvSpPr>
        <dsp:cNvPr id="0" name=""/>
        <dsp:cNvSpPr/>
      </dsp:nvSpPr>
      <dsp:spPr>
        <a:xfrm>
          <a:off x="926707" y="2900476"/>
          <a:ext cx="5574182" cy="1227124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rPr>
            <a:t>String number</a:t>
          </a:r>
          <a:r>
            <a:rPr lang="en-US" sz="2300" b="1" kern="1200" dirty="0">
              <a:solidFill>
                <a:schemeClr val="accent1">
                  <a:lumMod val="50000"/>
                </a:schemeClr>
              </a:solidFill>
            </a:rPr>
            <a:t>;</a:t>
          </a:r>
          <a:endParaRPr lang="en-US" sz="23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962648" y="2936417"/>
        <a:ext cx="4244799" cy="1155242"/>
      </dsp:txXfrm>
    </dsp:sp>
    <dsp:sp modelId="{26D665BA-8D0B-4FB4-940A-790A6EE4C99F}">
      <dsp:nvSpPr>
        <dsp:cNvPr id="0" name=""/>
        <dsp:cNvSpPr/>
      </dsp:nvSpPr>
      <dsp:spPr>
        <a:xfrm>
          <a:off x="1393545" y="4350715"/>
          <a:ext cx="5574182" cy="1227124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Notice the S in String is upper case.</a:t>
          </a:r>
        </a:p>
      </dsp:txBody>
      <dsp:txXfrm>
        <a:off x="1429486" y="4386656"/>
        <a:ext cx="4237831" cy="1155242"/>
      </dsp:txXfrm>
    </dsp:sp>
    <dsp:sp modelId="{BA3FB613-4896-4B65-970A-08679C2A53D1}">
      <dsp:nvSpPr>
        <dsp:cNvPr id="0" name=""/>
        <dsp:cNvSpPr/>
      </dsp:nvSpPr>
      <dsp:spPr>
        <a:xfrm>
          <a:off x="4776551" y="939866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4956018" y="939866"/>
        <a:ext cx="438697" cy="600217"/>
      </dsp:txXfrm>
    </dsp:sp>
    <dsp:sp modelId="{FCAC3CB1-E4FF-4D1B-9B96-F61E3345F7BE}">
      <dsp:nvSpPr>
        <dsp:cNvPr id="0" name=""/>
        <dsp:cNvSpPr/>
      </dsp:nvSpPr>
      <dsp:spPr>
        <a:xfrm>
          <a:off x="5243389" y="2390104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5422856" y="2390104"/>
        <a:ext cx="438697" cy="600217"/>
      </dsp:txXfrm>
    </dsp:sp>
    <dsp:sp modelId="{17F5641B-54B1-494F-8651-2FDF2E47F2EB}">
      <dsp:nvSpPr>
        <dsp:cNvPr id="0" name=""/>
        <dsp:cNvSpPr/>
      </dsp:nvSpPr>
      <dsp:spPr>
        <a:xfrm>
          <a:off x="5703259" y="3840342"/>
          <a:ext cx="797631" cy="7976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5882726" y="3840342"/>
        <a:ext cx="438697" cy="600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60E70-F00C-4662-861F-BD628A1FCF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3410D-FBA9-471E-9049-3976012B6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4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4B7B-C1B2-16C6-1B32-FB8A865AF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4B67A0A0-3CA3-8348-5F85-9F688A2C2B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BEB79F60-B464-B2D7-0A30-311CA8F9CE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841DC50-4E70-EA96-2667-53231E3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BC4439-5C7A-4701-8595-1BD1A33AB9E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3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C1BC4-3BFF-D2C8-B2F4-B9DC513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82EE56B1-9F55-2127-0F60-97C7173787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3AA7BA7-DE62-38D7-5C6A-58F8429898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9A33678C-0080-28F9-CD9B-F89E43E85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5A16B1-8919-40A8-8629-9F288B5C7C6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7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566B8-574C-0EBC-73AA-DE45BC2F5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830B1EA0-085E-5705-4338-9ACA0567C8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41C2389A-2E35-01E5-6EE0-AD15573506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EF60822-2CC5-8AC0-92CB-8A8279C7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636B5C-AA62-4F95-8588-EB2FF48A62F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19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C720-6658-665D-FE1C-63C842AF8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BD812-A6E0-519E-039F-80005F03A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DDF22-05EB-D9BB-0DEB-7A992288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A135D-D0C2-D631-2B73-74A8B30D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3CC4-DF8B-FFF4-69EB-4D9C5852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9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D0CB-B8E2-4AC1-B705-14C69526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23898-43AF-5067-BB87-1D8ABC0C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176-12A8-3AB5-8DFA-A946EE89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8B6F-4156-AD54-F2E3-82C88C8F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F1D3-5A3B-3B0A-9379-0FB16A31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7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89E40-9471-760D-1067-9CC4D5C8F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207E0-A61A-2490-BAF0-EDAB775BA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54F1-E4E3-669E-CC80-95295AD1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456A-D16E-4EAA-5372-ABEB4D3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FDA8-C580-97AD-4D55-D593806A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3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1E8D-0316-30B8-ABD3-10AA4A3C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BB5FE-073D-E607-BE9D-35CC2F4B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470C5-BC6E-1F86-764C-C2E2693C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CCB3-D81A-7511-2D3C-A47A7E37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7A390-7ED6-39FE-03CF-2C49B1FA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8846-0847-C2DE-5E47-67F4239F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B6E58-7841-9267-F3C8-D5CFC58F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86D8-1ADB-D2BF-773C-2F5BF37B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B806-F79E-B333-5AC3-0F9DFE0E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9A0F-CEAB-A1BE-5B61-6E864F8D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16B6-0F99-7120-5DC1-8EB3FE4B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6F41C-490F-1497-295F-23A4C08F7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EEE5-0B5C-563F-7A56-C10068EC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24130-3E74-6C3E-258F-7355E1B58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41E4-D864-4EA4-4C77-22799392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A2005-978F-91C7-A6F1-8EEEF8A0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7C6B-E177-4C3D-8334-C4387995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0E1BA-040F-551D-506C-92B980D6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15B0-95DF-A204-B3C1-BB5F1E032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9A5E1-1790-FBB2-7ED8-6FF8963AC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FF553-442A-B388-8D27-6F3674056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56C81-E79E-D910-D920-7ACA8013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58FD3-FE5E-35FC-8C07-6E3E6F52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9F778-1776-C44C-259E-10A76824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3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00EE-A1A7-A629-C789-5DA1E5E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B91AD-82C9-D3A9-307D-2CA9410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8C875-2635-AD05-73F2-2E43EAAF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1DCB6-6FC2-C007-B4AC-D95F2927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0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202DE-4391-6AC0-1CD8-B0E0534B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61D2B-A595-E0C7-9593-B538C740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49EF-A78B-8B14-8E3B-84E8662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24E2-C339-82FC-4E71-0787C430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E8E1-A27A-3342-D1B4-81A17AD74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5DF5B-B239-E5D8-0915-E00D5F928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D21D-7CC1-0B5A-2AB4-B02BDE31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3953-14EE-9384-817D-23E8D17A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258CE-66D1-90BD-5856-44D3529D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773E-45F9-51CB-36FC-E7E89E47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7A0AC-4BCD-57C4-0F64-EC78BC065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1393-295D-2D82-7266-0D9E2BA0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C32DE-CA9D-CE5F-C866-4777A1E4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CD514-49E1-DCBD-6532-1022DC5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F400-60A2-B016-F781-976809AB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AAB1B-27E3-938C-85A9-8493EA4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7E20-BAE9-661D-70EC-0A3209394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A457-53A6-1130-3A91-5D86CA4BD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F694E-901C-46FF-9487-4B741C9EDC8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0676-334C-2EED-048F-A1B57720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0816-74B1-DFD7-4D3E-C6F13C964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7F15EB-8E8E-4953-B182-F365CAD6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0FAC53-0F23-53A6-C522-6DD917CF4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Variables/Assignments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E8057E-7671-7795-312B-28E0D3697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Module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8023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5D73-D1FA-D037-1B66-78904793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56E6AE43-9825-C426-F36A-4A8A09F9D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A845-FA51-A8C2-35B4-E0C86C6E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 string literal value cannot span lines in a Java source code file.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	</a:t>
            </a:r>
            <a:r>
              <a:rPr lang="en-US" altLang="en-US" sz="1800" b="1" dirty="0">
                <a:latin typeface="Courier New" pitchFamily="49" charset="0"/>
              </a:rPr>
              <a:t>System.out.println("This line is too long and now it has spanned more than one line, which will cause a syntax error to be generated by the compiler. ");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AD2B8-26C8-A101-DA97-1E14ED43C2F7}"/>
              </a:ext>
            </a:extLst>
          </p:cNvPr>
          <p:cNvSpPr/>
          <p:nvPr/>
        </p:nvSpPr>
        <p:spPr>
          <a:xfrm>
            <a:off x="286327" y="5874327"/>
            <a:ext cx="11647055" cy="757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311E-C666-A801-888D-F8DDDA6D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112" name="Rectangle 47111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Title 1">
            <a:extLst>
              <a:ext uri="{FF2B5EF4-FFF2-40B4-BE49-F238E27FC236}">
                <a16:creationId xmlns:a16="http://schemas.microsoft.com/office/drawing/2014/main" id="{F7FE7DD0-8222-6AB8-AE10-7561B0D96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altLang="en-US" sz="5400" dirty="0"/>
              <a:t>String Concatenation</a:t>
            </a:r>
          </a:p>
        </p:txBody>
      </p:sp>
      <p:sp>
        <p:nvSpPr>
          <p:cNvPr id="47114" name="Rectangle 47113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16" name="Rectangle 47115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1DA5DF3-AC57-18AA-5A2A-115F3050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2000" dirty="0"/>
              <a:t>The String concatenation operator can be used to fix this problem.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System.out.println("These lines are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"now ok and will not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"cause the error as before.");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2000" dirty="0"/>
              <a:t>String concatenation can join various data types.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System.out.println("We can join a string to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                 "a number like this: " + 5);</a:t>
            </a:r>
          </a:p>
          <a:p>
            <a:pPr>
              <a:lnSpc>
                <a:spcPct val="100000"/>
              </a:lnSpc>
              <a:buFontTx/>
              <a:buChar char="•"/>
            </a:pPr>
            <a:endParaRPr lang="en-US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184FF9-5212-59A5-FE44-211995FF567A}"/>
              </a:ext>
            </a:extLst>
          </p:cNvPr>
          <p:cNvSpPr/>
          <p:nvPr/>
        </p:nvSpPr>
        <p:spPr>
          <a:xfrm>
            <a:off x="11964838" y="3048000"/>
            <a:ext cx="227162" cy="38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263C9-4A45-4234-346B-9DFFC346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136" name="Rectangle 4813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138" name="Rectangle 481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140" name="Rectangle 4813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0" name="Title 1">
            <a:extLst>
              <a:ext uri="{FF2B5EF4-FFF2-40B4-BE49-F238E27FC236}">
                <a16:creationId xmlns:a16="http://schemas.microsoft.com/office/drawing/2014/main" id="{5CFCABD1-8172-AC32-1DBE-11792E595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en-US" dirty="0"/>
              <a:t>String Concatenation</a:t>
            </a:r>
          </a:p>
        </p:txBody>
      </p:sp>
      <p:sp>
        <p:nvSpPr>
          <p:cNvPr id="48142" name="Rectangle 4814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97690B8-EF8A-D3C3-8CB8-7FCD5EF99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2000" dirty="0"/>
              <a:t>The Concatenation operator can be used to format complex String objects.</a:t>
            </a:r>
          </a:p>
          <a:p>
            <a:pPr eaLnBrk="1" hangingPunct="1">
              <a:lnSpc>
                <a:spcPct val="100000"/>
              </a:lnSpc>
              <a:buFontTx/>
              <a:buChar char="•"/>
            </a:pPr>
            <a:endParaRPr lang="en-US" altLang="en-US" sz="2000" dirty="0"/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System.out.println("The following will be printed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"in a tabbed format: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"\n\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tFirst</a:t>
            </a:r>
            <a:r>
              <a:rPr lang="en-US" altLang="en-US" sz="2000" b="1" dirty="0">
                <a:latin typeface="Courier New" panose="02070309020205020404" pitchFamily="49" charset="0"/>
              </a:rPr>
              <a:t> = " + 5 * 6 + ", 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"\n\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tSecond</a:t>
            </a:r>
            <a:r>
              <a:rPr lang="en-US" altLang="en-US" sz="2000" b="1" dirty="0">
                <a:latin typeface="Courier New" panose="02070309020205020404" pitchFamily="49" charset="0"/>
              </a:rPr>
              <a:t> = " + (6 + 4) + "," +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      "\n\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tThird</a:t>
            </a:r>
            <a:r>
              <a:rPr lang="en-US" altLang="en-US" sz="2000" b="1" dirty="0">
                <a:latin typeface="Courier New" panose="02070309020205020404" pitchFamily="49" charset="0"/>
              </a:rPr>
              <a:t> = " + 16.7 + "."); 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2000" dirty="0"/>
              <a:t>Notice that if an addition operation is also needed, it must be put in parenthesis.</a:t>
            </a:r>
          </a:p>
          <a:p>
            <a:pPr>
              <a:lnSpc>
                <a:spcPct val="100000"/>
              </a:lnSpc>
              <a:buFontTx/>
              <a:buChar char="•"/>
            </a:pPr>
            <a:endParaRPr lang="en-US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34908E-C37B-D451-7021-7E5BF4972458}"/>
              </a:ext>
            </a:extLst>
          </p:cNvPr>
          <p:cNvSpPr/>
          <p:nvPr/>
        </p:nvSpPr>
        <p:spPr>
          <a:xfrm>
            <a:off x="0" y="6530109"/>
            <a:ext cx="12192000" cy="327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3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2BD49-310C-AFF8-5598-651AC7794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46560A8-1F5D-3E80-A368-40CB5B2DD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Identifiers</a:t>
            </a:r>
          </a:p>
        </p:txBody>
      </p:sp>
      <p:graphicFrame>
        <p:nvGraphicFramePr>
          <p:cNvPr id="49157" name="Content Placeholder 2">
            <a:extLst>
              <a:ext uri="{FF2B5EF4-FFF2-40B4-BE49-F238E27FC236}">
                <a16:creationId xmlns:a16="http://schemas.microsoft.com/office/drawing/2014/main" id="{EB7B8691-433D-4B63-89E7-E275D28B99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70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BF71-2988-1EF6-58F8-8660BD4C7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184" name="Rectangle 5018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5F9FB5-D2A3-E56C-E46C-279EAFAD4568}"/>
              </a:ext>
            </a:extLst>
          </p:cNvPr>
          <p:cNvSpPr/>
          <p:nvPr/>
        </p:nvSpPr>
        <p:spPr>
          <a:xfrm>
            <a:off x="5434149" y="618835"/>
            <a:ext cx="5916602" cy="589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186" name="Freeform: Shape 5018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188" name="Freeform: Shape 5018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78" name="Title 1">
            <a:extLst>
              <a:ext uri="{FF2B5EF4-FFF2-40B4-BE49-F238E27FC236}">
                <a16:creationId xmlns:a16="http://schemas.microsoft.com/office/drawing/2014/main" id="{D18B7BD3-778E-38BE-7C60-864868D98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 dirty="0"/>
              <a:t>Identifiers</a:t>
            </a:r>
          </a:p>
        </p:txBody>
      </p:sp>
      <p:sp>
        <p:nvSpPr>
          <p:cNvPr id="50190" name="Rectangle 5018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DC9E23EE-B9F6-3CDF-F60D-00B9295FB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2000" dirty="0"/>
              <a:t>Identifiers must follow certain rules:</a:t>
            </a:r>
          </a:p>
          <a:p>
            <a:pPr lvl="1" eaLnBrk="1" hangingPunct="1"/>
            <a:r>
              <a:rPr lang="en-US" altLang="en-US" dirty="0"/>
              <a:t>An identifier may only contain: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letters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/>
              <a:t>–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2000" dirty="0"/>
              <a:t> or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 dirty="0"/>
              <a:t>–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2000" dirty="0"/>
              <a:t>,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the digits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z="2000" dirty="0"/>
              <a:t>–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en-US" sz="2000" dirty="0"/>
              <a:t>,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underscores (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 sz="2000" b="1" dirty="0"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), or 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dirty="0"/>
              <a:t>the dollar sign ( </a:t>
            </a:r>
            <a:r>
              <a:rPr lang="en-US" altLang="en-US" sz="2000" b="1" dirty="0">
                <a:cs typeface="Courier New" panose="02070309020205020404" pitchFamily="49" charset="0"/>
              </a:rPr>
              <a:t>$ </a:t>
            </a:r>
            <a:r>
              <a:rPr lang="en-US" altLang="en-US" sz="2000" dirty="0"/>
              <a:t>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 first character may not be a digit.</a:t>
            </a:r>
          </a:p>
          <a:p>
            <a:pPr lvl="1" eaLnBrk="1" hangingPunct="1"/>
            <a:r>
              <a:rPr lang="en-US" altLang="en-US" dirty="0"/>
              <a:t>Identifiers are case sensitive.</a:t>
            </a:r>
          </a:p>
          <a:p>
            <a:pPr lvl="2" eaLnBrk="1" hangingPunct="1">
              <a:buFontTx/>
              <a:buChar char="•"/>
            </a:pPr>
            <a:r>
              <a:rPr lang="en-US" altLang="en-US" sz="2000" b="1" dirty="0" err="1">
                <a:latin typeface="Courier New" panose="02070309020205020404" pitchFamily="49" charset="0"/>
              </a:rPr>
              <a:t>itemsOrdered</a:t>
            </a:r>
            <a:r>
              <a:rPr lang="en-US" altLang="en-US" sz="2000" dirty="0"/>
              <a:t> is not the same as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itemsordered</a:t>
            </a:r>
            <a:r>
              <a:rPr lang="en-US" altLang="en-US" sz="2000" dirty="0"/>
              <a:t>.</a:t>
            </a:r>
          </a:p>
          <a:p>
            <a:pPr lvl="1" eaLnBrk="1" hangingPunct="1"/>
            <a:r>
              <a:rPr lang="en-US" altLang="en-US" dirty="0"/>
              <a:t>Identifiers cannot include spaces.</a:t>
            </a:r>
          </a:p>
          <a:p>
            <a:pPr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909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D9AD8-9D55-5AE6-2655-C4A5E812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EE5D9622-6A79-BB78-16C9-A4552B505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Names</a:t>
            </a:r>
          </a:p>
        </p:txBody>
      </p:sp>
      <p:graphicFrame>
        <p:nvGraphicFramePr>
          <p:cNvPr id="51205" name="Content Placeholder 2">
            <a:extLst>
              <a:ext uri="{FF2B5EF4-FFF2-40B4-BE49-F238E27FC236}">
                <a16:creationId xmlns:a16="http://schemas.microsoft.com/office/drawing/2014/main" id="{BCAD7417-B068-9564-5F2A-1910DAC331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80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6D8B7-2DC2-3AA3-AA6D-55886975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D5521DE-48DC-88B7-FC25-DF86A0DA2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Primitive Data Types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5715E23-EB29-6009-4AA1-4CB4859EB4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  <a:buClr>
                <a:schemeClr val="tx1"/>
              </a:buClr>
              <a:buSzPct val="110000"/>
              <a:buFontTx/>
              <a:buChar char="•"/>
            </a:pPr>
            <a:r>
              <a:rPr lang="en-US" altLang="en-US" sz="2800"/>
              <a:t>Primitive data types are built into the Java language and are not derived from classes.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  <a:buSzPct val="110000"/>
              <a:buFontTx/>
              <a:buChar char="•"/>
            </a:pPr>
            <a:r>
              <a:rPr lang="en-US" altLang="en-US" sz="2800"/>
              <a:t>There are 8 Java primitive data types.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2F2EB3-34E9-E93B-AC4F-3971C4127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256" y="4021066"/>
            <a:ext cx="40671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byte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short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 err="1">
                <a:latin typeface="Courier New" pitchFamily="49" charset="0"/>
              </a:rPr>
              <a:t>int</a:t>
            </a:r>
            <a:endParaRPr lang="en-US" altLang="en-US" sz="3200" kern="0" dirty="0">
              <a:latin typeface="Courier New" pitchFamily="49" charset="0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long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B2ADC7-87A2-8933-1F1B-E8F798A61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473" y="4021065"/>
            <a:ext cx="4065588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float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double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 err="1">
                <a:latin typeface="Courier New" pitchFamily="49" charset="0"/>
              </a:rPr>
              <a:t>boolean</a:t>
            </a:r>
            <a:endParaRPr lang="en-US" altLang="en-US" sz="3200" kern="0" dirty="0">
              <a:latin typeface="Courier New" pitchFamily="49" charset="0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altLang="en-US" sz="3200" kern="0" dirty="0">
                <a:latin typeface="Courier New" pitchFamily="49" charset="0"/>
              </a:rPr>
              <a:t>char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086FA7-3B31-94BC-5070-DEB9EB7ED789}"/>
              </a:ext>
            </a:extLst>
          </p:cNvPr>
          <p:cNvSpPr/>
          <p:nvPr/>
        </p:nvSpPr>
        <p:spPr>
          <a:xfrm>
            <a:off x="11913079" y="0"/>
            <a:ext cx="278921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4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4F45-A181-DDF8-1412-60E6DA6F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53254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57" name="Rectangle 53256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259" name="Rectangle 5325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261" name="Rectangle 5326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50" name="Title 1">
            <a:extLst>
              <a:ext uri="{FF2B5EF4-FFF2-40B4-BE49-F238E27FC236}">
                <a16:creationId xmlns:a16="http://schemas.microsoft.com/office/drawing/2014/main" id="{C414841D-4A7B-A296-E58D-2D7D7679C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/>
              <a:t>Numeric Data Types</a:t>
            </a:r>
          </a:p>
        </p:txBody>
      </p:sp>
      <p:sp>
        <p:nvSpPr>
          <p:cNvPr id="53263" name="Rectangle: Rounded Corners 5326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ACA86-AD4A-3954-75B1-600B436E6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" y="2174815"/>
            <a:ext cx="11420856" cy="402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4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F389-43F5-F4BB-4E3C-366604FD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289" name="Rectangle 54288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916E9891-1D10-C9E9-20D9-1574BBDBF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altLang="en-US" sz="5400"/>
              <a:t>Variable Declarations</a:t>
            </a:r>
          </a:p>
        </p:txBody>
      </p:sp>
      <p:sp>
        <p:nvSpPr>
          <p:cNvPr id="54291" name="Rectangle 5429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93" name="Rectangle 5429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FA74466C-38EA-DE9A-80AA-F1D4665BA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</a:pPr>
            <a:r>
              <a:rPr lang="en-US" altLang="en-US" sz="1700" dirty="0"/>
              <a:t>Variable Declarations take the following form: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1700" i="1" dirty="0"/>
              <a:t>DataType VariableName;</a:t>
            </a:r>
          </a:p>
          <a:p>
            <a:pPr marL="457200" lvl="1" indent="0" eaLnBrk="1" hangingPunct="1">
              <a:lnSpc>
                <a:spcPct val="100000"/>
              </a:lnSpc>
              <a:buNone/>
            </a:pPr>
            <a:endParaRPr lang="en-US" altLang="en-US" sz="17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byte inches;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short month;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int speed;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long timeStamp;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float salesCommission;</a:t>
            </a:r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en-US" sz="17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double distance;</a:t>
            </a:r>
          </a:p>
          <a:p>
            <a:pPr>
              <a:lnSpc>
                <a:spcPct val="100000"/>
              </a:lnSpc>
              <a:buFontTx/>
              <a:buChar char="•"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908783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FB804-70F8-4F9E-2D8E-CBBB0D757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305" name="Rectangle 5530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307" name="Freeform: Shape 5530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309" name="Freeform: Shape 5530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C6CC4759-B068-BD74-5533-2A3B086F3D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/>
              <a:t>Integer Data Types</a:t>
            </a:r>
          </a:p>
        </p:txBody>
      </p:sp>
      <p:sp>
        <p:nvSpPr>
          <p:cNvPr id="55311" name="Rectangle 5531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5301" name="Content Placeholder 2">
            <a:extLst>
              <a:ext uri="{FF2B5EF4-FFF2-40B4-BE49-F238E27FC236}">
                <a16:creationId xmlns:a16="http://schemas.microsoft.com/office/drawing/2014/main" id="{F37B8A8C-FB39-306C-8DC6-C717504935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086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CBD-8C51-D129-F9F3-75227F4C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61DB-7788-F6DC-E2BC-A7885684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and Literals</a:t>
            </a:r>
          </a:p>
          <a:p>
            <a:r>
              <a:rPr lang="en-US" dirty="0"/>
              <a:t>Primitive Data Types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Conversion between Primitive Data Types</a:t>
            </a:r>
          </a:p>
          <a:p>
            <a:pPr lvl="0"/>
            <a:r>
              <a:rPr lang="en-US" dirty="0"/>
              <a:t>Creating named constants with </a:t>
            </a:r>
            <a:r>
              <a:rPr lang="en-US" dirty="0">
                <a:latin typeface="Consolas" panose="020B0609020204030204" pitchFamily="49" charset="0"/>
              </a:rPr>
              <a:t>final</a:t>
            </a:r>
          </a:p>
          <a:p>
            <a:pPr lvl="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String</a:t>
            </a:r>
            <a:r>
              <a:rPr lang="en-US" altLang="en-US" dirty="0"/>
              <a:t> class</a:t>
            </a:r>
          </a:p>
          <a:p>
            <a:pPr lvl="0"/>
            <a:r>
              <a:rPr lang="en-US" altLang="en-US" dirty="0"/>
              <a:t>Scope</a:t>
            </a:r>
          </a:p>
          <a:p>
            <a:pPr lvl="0"/>
            <a:r>
              <a:rPr lang="en-US" altLang="en-US" dirty="0"/>
              <a:t>Comments</a:t>
            </a:r>
          </a:p>
          <a:p>
            <a:pPr lvl="0"/>
            <a:r>
              <a:rPr lang="en-US" altLang="en-US" dirty="0"/>
              <a:t>Reading keyboard input</a:t>
            </a:r>
          </a:p>
          <a:p>
            <a:pPr lvl="0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altLang="en-US" dirty="0"/>
              <a:t> method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0DBF3-223B-A62D-2079-9A756AD8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329" name="Rectangle 5632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6331" name="Freeform: Shape 5633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6333" name="Freeform: Shape 5633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251CC3E7-9E3E-54C0-271C-11947AB3B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/>
              <a:t>Floating-Point Data Types</a:t>
            </a:r>
          </a:p>
        </p:txBody>
      </p:sp>
      <p:sp>
        <p:nvSpPr>
          <p:cNvPr id="56335" name="Rectangle 5633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6325" name="Content Placeholder 2">
            <a:extLst>
              <a:ext uri="{FF2B5EF4-FFF2-40B4-BE49-F238E27FC236}">
                <a16:creationId xmlns:a16="http://schemas.microsoft.com/office/drawing/2014/main" id="{4EB1494C-12E3-C5F7-5019-A6150020D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76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52A9-FBFF-D198-8D83-8C48B513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353" name="Rectangle 5735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7355" name="Freeform: Shape 57354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357" name="Freeform: Shape 5735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46" name="Title 1">
            <a:extLst>
              <a:ext uri="{FF2B5EF4-FFF2-40B4-BE49-F238E27FC236}">
                <a16:creationId xmlns:a16="http://schemas.microsoft.com/office/drawing/2014/main" id="{6717B393-6016-3D37-4E9B-B4DF4AB37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/>
              <a:t>Floating-Point Literals</a:t>
            </a:r>
          </a:p>
        </p:txBody>
      </p:sp>
      <p:sp>
        <p:nvSpPr>
          <p:cNvPr id="57359" name="Rectangle 5735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7349" name="Content Placeholder 2">
            <a:extLst>
              <a:ext uri="{FF2B5EF4-FFF2-40B4-BE49-F238E27FC236}">
                <a16:creationId xmlns:a16="http://schemas.microsoft.com/office/drawing/2014/main" id="{A9C1490C-0B63-C509-9587-73B8AF9210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877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C7093-3FB6-CA98-411B-2A3041C3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377" name="Rectangle 5837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70" name="Title 1">
            <a:extLst>
              <a:ext uri="{FF2B5EF4-FFF2-40B4-BE49-F238E27FC236}">
                <a16:creationId xmlns:a16="http://schemas.microsoft.com/office/drawing/2014/main" id="{2609F3B0-98FA-C3AB-EF95-D664547C9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altLang="en-US" sz="5200"/>
              <a:t>Floating-Point Literals (cont’d.)</a:t>
            </a:r>
          </a:p>
        </p:txBody>
      </p:sp>
      <p:pic>
        <p:nvPicPr>
          <p:cNvPr id="58373" name="Picture 58372" descr="Many question marks on black background">
            <a:extLst>
              <a:ext uri="{FF2B5EF4-FFF2-40B4-BE49-F238E27FC236}">
                <a16:creationId xmlns:a16="http://schemas.microsoft.com/office/drawing/2014/main" id="{9A82EE84-2A59-4B2F-1DEC-0AAA572858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25" r="2" b="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5837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381" name="Rectangle 5838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0CDC0CD0-01AC-73D7-5852-FE72B15C0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altLang="en-US" sz="1500" dirty="0"/>
              <a:t>Literals cannot contain embedded currency symbols or commas.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en-US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grossPay = $1,257.00; // ERROR!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altLang="en-US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</a:rPr>
              <a:t>grossPay = 1257.00;   // Correct.</a:t>
            </a:r>
          </a:p>
          <a:p>
            <a:pPr eaLnBrk="1" hangingPunct="1">
              <a:lnSpc>
                <a:spcPct val="100000"/>
              </a:lnSpc>
              <a:buFontTx/>
              <a:buChar char="•"/>
              <a:defRPr/>
            </a:pPr>
            <a:endParaRPr lang="en-US" altLang="en-US" sz="1500" dirty="0"/>
          </a:p>
          <a:p>
            <a:pPr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altLang="en-US" sz="1500" dirty="0"/>
              <a:t>Floating-point literals can be represented in </a:t>
            </a:r>
            <a:r>
              <a:rPr lang="en-US" altLang="en-US" sz="1500" i="1" dirty="0"/>
              <a:t>scientific notation</a:t>
            </a:r>
            <a:r>
              <a:rPr lang="en-US" altLang="en-US" sz="1500" dirty="0"/>
              <a:t>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1500" dirty="0"/>
              <a:t>47,281.97  ==  4.728197 x 10</a:t>
            </a:r>
            <a:r>
              <a:rPr lang="en-US" altLang="en-US" sz="1500" baseline="30000" dirty="0"/>
              <a:t>4</a:t>
            </a:r>
            <a:r>
              <a:rPr lang="en-US" altLang="en-US" sz="1500" dirty="0"/>
              <a:t>. </a:t>
            </a:r>
          </a:p>
          <a:p>
            <a:pPr eaLnBrk="1" hangingPunct="1">
              <a:lnSpc>
                <a:spcPct val="100000"/>
              </a:lnSpc>
              <a:buFontTx/>
              <a:buChar char="•"/>
              <a:defRPr/>
            </a:pPr>
            <a:endParaRPr lang="en-US" altLang="en-US" sz="1500" dirty="0"/>
          </a:p>
          <a:p>
            <a:pPr eaLnBrk="1" hangingPunct="1">
              <a:lnSpc>
                <a:spcPct val="100000"/>
              </a:lnSpc>
              <a:buFontTx/>
              <a:buChar char="•"/>
              <a:defRPr/>
            </a:pPr>
            <a:r>
              <a:rPr lang="en-US" altLang="en-US" sz="1500" dirty="0"/>
              <a:t>Java uses </a:t>
            </a:r>
            <a:r>
              <a:rPr lang="en-US" altLang="en-US" sz="1500" i="1" dirty="0"/>
              <a:t>E notation </a:t>
            </a:r>
            <a:r>
              <a:rPr lang="en-US" altLang="en-US" sz="1500" dirty="0"/>
              <a:t>to represent values in scientific notation.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altLang="en-US" sz="1500" dirty="0"/>
              <a:t>4.728197X10</a:t>
            </a:r>
            <a:r>
              <a:rPr lang="en-US" altLang="en-US" sz="1500" baseline="30000" dirty="0"/>
              <a:t>4</a:t>
            </a:r>
            <a:r>
              <a:rPr lang="en-US" altLang="en-US" sz="1500" dirty="0"/>
              <a:t> == </a:t>
            </a:r>
            <a:r>
              <a:rPr lang="en-US" altLang="en-US" sz="15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4.728197E4</a:t>
            </a:r>
            <a:r>
              <a:rPr lang="en-US" altLang="en-US" sz="1500" dirty="0"/>
              <a:t>.</a:t>
            </a:r>
          </a:p>
          <a:p>
            <a:pPr>
              <a:lnSpc>
                <a:spcPct val="100000"/>
              </a:lnSpc>
              <a:buFontTx/>
              <a:buChar char="•"/>
              <a:defRPr/>
            </a:pP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3215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148E1-87EF-E3E7-8B91-CAC57AE1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EE6EEF28-9AB2-3BA5-62E3-80B00CF8B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Scientific and E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40AF1-A06E-12C3-8355-CFCD4636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8" y="2781661"/>
            <a:ext cx="908811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3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B61B-F63D-B487-D258-3555E1AFD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425" name="Rectangle 60424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C1B51CCD-DBE0-D0C5-0FAF-C9F2EA3A6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altLang="en-US" sz="5200"/>
              <a:t>The </a:t>
            </a:r>
            <a:r>
              <a:rPr lang="en-US" altLang="en-US" sz="5200">
                <a:latin typeface="Courier New" panose="02070309020205020404" pitchFamily="49" charset="0"/>
              </a:rPr>
              <a:t>boolean</a:t>
            </a:r>
            <a:r>
              <a:rPr lang="en-US" altLang="en-US" sz="5200"/>
              <a:t> Data Type</a:t>
            </a:r>
          </a:p>
        </p:txBody>
      </p:sp>
      <p:pic>
        <p:nvPicPr>
          <p:cNvPr id="60421" name="Picture 60420" descr="Graphs and plots layered on a blue digital screen">
            <a:extLst>
              <a:ext uri="{FF2B5EF4-FFF2-40B4-BE49-F238E27FC236}">
                <a16:creationId xmlns:a16="http://schemas.microsoft.com/office/drawing/2014/main" id="{AB34F70C-1571-011D-321B-74464237A9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3" r="26997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60427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29" name="Rectangle 60428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34A526CB-11C6-2A71-4786-569DE4F95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800" dirty="0"/>
              <a:t>The Java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/>
              <a:t> data type can have two possible values.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altLang="en-US" sz="1800" dirty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buFontTx/>
              <a:buChar char="•"/>
            </a:pPr>
            <a:endParaRPr lang="en-US" altLang="en-US" sz="1800" dirty="0"/>
          </a:p>
          <a:p>
            <a:pPr eaLnBrk="1" hangingPunct="1">
              <a:buFontTx/>
              <a:buChar char="•"/>
            </a:pPr>
            <a:r>
              <a:rPr lang="en-US" altLang="en-US" sz="1800" dirty="0"/>
              <a:t>The value of a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/>
              <a:t> variable may only be copied into a </a:t>
            </a:r>
            <a:r>
              <a:rPr lang="en-US" altLang="en-US" sz="1800" dirty="0" err="1">
                <a:latin typeface="Courier New" panose="02070309020205020404" pitchFamily="49" charset="0"/>
              </a:rPr>
              <a:t>boolean</a:t>
            </a:r>
            <a:r>
              <a:rPr lang="en-US" altLang="en-US" sz="1800" dirty="0"/>
              <a:t> variable.</a:t>
            </a:r>
          </a:p>
          <a:p>
            <a:pPr>
              <a:buFontTx/>
              <a:buChar char="•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22889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8657-DB68-DCE2-A008-DE5D0792C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70" name="Rectangle 6146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42" name="Title 1">
            <a:extLst>
              <a:ext uri="{FF2B5EF4-FFF2-40B4-BE49-F238E27FC236}">
                <a16:creationId xmlns:a16="http://schemas.microsoft.com/office/drawing/2014/main" id="{7C123C29-4C24-499A-28A3-58D04FB2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char</a:t>
            </a:r>
            <a:r>
              <a:rPr lang="en-US" altLang="en-US"/>
              <a:t> Data Type</a:t>
            </a:r>
          </a:p>
        </p:txBody>
      </p:sp>
      <p:sp>
        <p:nvSpPr>
          <p:cNvPr id="61471" name="Rectangle 6147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72" name="Rectangle 6147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1459" name="Content Placeholder 2">
            <a:extLst>
              <a:ext uri="{FF2B5EF4-FFF2-40B4-BE49-F238E27FC236}">
                <a16:creationId xmlns:a16="http://schemas.microsoft.com/office/drawing/2014/main" id="{FE7664D3-F8B9-BAD4-5393-440D006E64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75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50385-2F24-9F07-9399-DB52F8F3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1150B963-3902-0E7E-37D7-3615E40E3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11AAE-9869-5E6F-7403-A7B0E1E6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7" y="2290603"/>
            <a:ext cx="9278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3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B17F-08C2-6CBD-CE9C-B71DF75A6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641" name="Rectangle 6964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643" name="Freeform: Shape 6964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645" name="Freeform: Shape 6964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634" name="Title 1">
            <a:extLst>
              <a:ext uri="{FF2B5EF4-FFF2-40B4-BE49-F238E27FC236}">
                <a16:creationId xmlns:a16="http://schemas.microsoft.com/office/drawing/2014/main" id="{633F9FE0-98BB-9D9E-B71E-97C7278C7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altLang="en-US"/>
              <a:t>Integer Division</a:t>
            </a:r>
          </a:p>
        </p:txBody>
      </p:sp>
      <p:sp>
        <p:nvSpPr>
          <p:cNvPr id="69647" name="Rectangle 6964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9637" name="Content Placeholder 2">
            <a:extLst>
              <a:ext uri="{FF2B5EF4-FFF2-40B4-BE49-F238E27FC236}">
                <a16:creationId xmlns:a16="http://schemas.microsoft.com/office/drawing/2014/main" id="{43498896-9CA2-2E12-35A5-DD1A85C3B6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866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9FBD2-DC6A-077E-6D96-0D8F0125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610476FF-E96E-A1C4-42F2-D98647C4F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Operator Precedence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DD431B15-0BD8-E665-9AB6-C2B567B7A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Mathematical expressions can be very complex.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There is a set order in which arithmetic operations will be carried out.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70660" name="Text Box 56">
            <a:extLst>
              <a:ext uri="{FF2B5EF4-FFF2-40B4-BE49-F238E27FC236}">
                <a16:creationId xmlns:a16="http://schemas.microsoft.com/office/drawing/2014/main" id="{542B4B31-BF24-BFD2-1DFD-FC04A22A9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267200"/>
            <a:ext cx="882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Higher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Priority</a:t>
            </a:r>
          </a:p>
        </p:txBody>
      </p:sp>
      <p:sp>
        <p:nvSpPr>
          <p:cNvPr id="70661" name="Text Box 57">
            <a:extLst>
              <a:ext uri="{FF2B5EF4-FFF2-40B4-BE49-F238E27FC236}">
                <a16:creationId xmlns:a16="http://schemas.microsoft.com/office/drawing/2014/main" id="{64DAC65B-A884-387E-20CD-4509ED00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0"/>
            <a:ext cx="882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Lower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Priority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D34B0D-A1FA-8A75-AFAF-26F6E16050DA}"/>
              </a:ext>
            </a:extLst>
          </p:cNvPr>
          <p:cNvGraphicFramePr>
            <a:graphicFrameLocks noGrp="1"/>
          </p:cNvGraphicFramePr>
          <p:nvPr/>
        </p:nvGraphicFramePr>
        <p:xfrm>
          <a:off x="2438401" y="3736975"/>
          <a:ext cx="8088312" cy="2209800"/>
        </p:xfrm>
        <a:graphic>
          <a:graphicData uri="http://schemas.openxmlformats.org/drawingml/2006/table">
            <a:tbl>
              <a:tblPr firstRow="1">
                <a:tableStyleId>{91EBBBCC-DAD2-459C-BE2E-F6DE35CF9A28}</a:tableStyleId>
              </a:tblPr>
              <a:tblGrid>
                <a:gridCol w="190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6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3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Operator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Associativity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Example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0" lang="en-US" sz="18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b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(unary negation)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right to left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-4 + 3;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-1</a:t>
                      </a: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-4 + 4 % 3 * 13 + 2;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n-US" sz="1800" b="0" i="0" u="none" strike="noStrike" cap="none" spc="0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left to right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x = 6 + 3 – 4 + 6 * 3;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u="none" strike="noStrike" cap="none" spc="0" normalizeH="0" baseline="0" dirty="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n-US" sz="18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47" marR="9144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641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A5A6-1A72-BC7C-D4F4-8690EC8E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7" name="Rectangle 727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6" name="Title 1">
            <a:extLst>
              <a:ext uri="{FF2B5EF4-FFF2-40B4-BE49-F238E27FC236}">
                <a16:creationId xmlns:a16="http://schemas.microsoft.com/office/drawing/2014/main" id="{E9963507-0FDC-4579-22D7-24545D976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en-US" sz="6000"/>
              <a:t>The </a:t>
            </a:r>
            <a:r>
              <a:rPr lang="en-US" altLang="en-US" sz="600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altLang="en-US" sz="6000"/>
              <a:t> Class</a:t>
            </a:r>
          </a:p>
        </p:txBody>
      </p:sp>
      <p:sp>
        <p:nvSpPr>
          <p:cNvPr id="72718" name="Rectangle 72717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9" name="Rectangle 727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A549-1FB2-3B5E-8EC9-D8B5F6B7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400"/>
              <a:t>The Java API provides a class named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1400"/>
              <a:t>, which contains several methods that are useful for performing complex mathematical operations.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1400"/>
              <a:t>In Java, raising a number to a power requires the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en-US" sz="1400"/>
              <a:t> method</a:t>
            </a:r>
          </a:p>
          <a:p>
            <a:pPr lvl="1">
              <a:lnSpc>
                <a:spcPct val="100000"/>
              </a:lnSpc>
              <a:defRPr/>
            </a:pPr>
            <a:endParaRPr lang="en-US" sz="1400"/>
          </a:p>
          <a:p>
            <a:pPr marL="914400" lvl="2" indent="0">
              <a:lnSpc>
                <a:spcPct val="100000"/>
              </a:lnSpc>
              <a:buNone/>
              <a:defRPr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double result = math.pow(4.0, 2.0);</a:t>
            </a:r>
          </a:p>
          <a:p>
            <a:pPr marL="914400" lvl="2" indent="0">
              <a:lnSpc>
                <a:spcPct val="100000"/>
              </a:lnSpc>
              <a:buNone/>
              <a:defRPr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1400"/>
              <a:t>The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400"/>
              <a:t> method accepts a 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/>
              <a:t> value as its argument and returns the square root of the value</a:t>
            </a:r>
          </a:p>
          <a:p>
            <a:pPr lvl="1">
              <a:lnSpc>
                <a:spcPct val="100000"/>
              </a:lnSpc>
              <a:defRPr/>
            </a:pPr>
            <a:endParaRPr lang="en-US" sz="1400"/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	double result = math.sqrt(9.0);</a:t>
            </a:r>
          </a:p>
          <a:p>
            <a:pPr lvl="1">
              <a:lnSpc>
                <a:spcPct val="100000"/>
              </a:lnSpc>
              <a:defRPr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063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AD8E-524C-88CC-B081-108510DC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Title 1">
            <a:extLst>
              <a:ext uri="{FF2B5EF4-FFF2-40B4-BE49-F238E27FC236}">
                <a16:creationId xmlns:a16="http://schemas.microsoft.com/office/drawing/2014/main" id="{351B97FC-F14E-B687-8251-F9827CE6F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altLang="en-US" sz="6000"/>
              <a:t>Variables and Literals</a:t>
            </a:r>
          </a:p>
        </p:txBody>
      </p:sp>
      <p:sp>
        <p:nvSpPr>
          <p:cNvPr id="36874" name="Rectangle 36873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300FF33-71F8-1545-C694-67CAD0A6D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A </a:t>
            </a:r>
            <a:r>
              <a:rPr lang="en-US" altLang="en-US" sz="2000" i="1">
                <a:cs typeface="Times New Roman" panose="02020603050405020304" pitchFamily="18" charset="0"/>
              </a:rPr>
              <a:t>variable</a:t>
            </a:r>
            <a:r>
              <a:rPr lang="en-US" altLang="en-US" sz="2000">
                <a:cs typeface="Times New Roman" panose="02020603050405020304" pitchFamily="18" charset="0"/>
              </a:rPr>
              <a:t> is a named storage location in the computer’s memory.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A </a:t>
            </a:r>
            <a:r>
              <a:rPr lang="en-US" altLang="en-US" sz="2000" i="1">
                <a:cs typeface="Times New Roman" panose="02020603050405020304" pitchFamily="18" charset="0"/>
              </a:rPr>
              <a:t>literal</a:t>
            </a:r>
            <a:r>
              <a:rPr lang="en-US" altLang="en-US" sz="2000">
                <a:cs typeface="Times New Roman" panose="02020603050405020304" pitchFamily="18" charset="0"/>
              </a:rPr>
              <a:t> is a value that is written into the code of a program.</a:t>
            </a:r>
          </a:p>
          <a:p>
            <a:pPr eaLnBrk="1" hangingPunct="1">
              <a:buFontTx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Programmers determine the number and type of  variables a program will need.</a:t>
            </a:r>
          </a:p>
          <a:p>
            <a:pPr>
              <a:buFontTx/>
              <a:buChar char="•"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31135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9BF79-19FE-CCE9-85E1-4CAA4E3D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3B3431C4-E2E3-F74D-42F5-789B9A0FB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Combined Assignment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F911A-E957-C875-5B58-CCE2F26D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47" y="2805361"/>
            <a:ext cx="903096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2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C61E8-6222-7E4D-A610-2A454B9C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7FD7E8F7-6992-CBE5-4568-CA5B82810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Conversion between Primitive Data Types (cont’d.)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C490C2A6-5CD6-37B3-27EA-43984A423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The Java primitive data types are ranked, as shown here: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AD79F-1D76-A48D-25ED-A87C61F4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" y="3507526"/>
            <a:ext cx="932627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19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BB864-5649-7115-EC31-FC988A75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907" name="Rectangle 8090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98" name="Title 1">
            <a:extLst>
              <a:ext uri="{FF2B5EF4-FFF2-40B4-BE49-F238E27FC236}">
                <a16:creationId xmlns:a16="http://schemas.microsoft.com/office/drawing/2014/main" id="{DC403701-B659-614E-04EF-7B5EAB791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altLang="en-US" sz="3700"/>
              <a:t>Conversion between Primitive Data Types</a:t>
            </a:r>
          </a:p>
        </p:txBody>
      </p:sp>
      <p:sp>
        <p:nvSpPr>
          <p:cNvPr id="80909" name="Rectangle 8090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911" name="Rectangle 8091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CA45841-E960-E0B1-433B-F8D0B39ADD13}"/>
              </a:ext>
            </a:extLst>
          </p:cNvPr>
          <p:cNvSpPr>
            <a:spLocks noChangeArrowheads="1"/>
          </p:cNvSpPr>
          <p:nvPr/>
        </p:nvSpPr>
        <p:spPr>
          <a:xfrm>
            <a:off x="838200" y="2325179"/>
            <a:ext cx="10506456" cy="3817094"/>
          </a:xfrm>
          <a:prstGeom prst="rect">
            <a:avLst/>
          </a:prstGeom>
        </p:spPr>
        <p:txBody>
          <a:bodyPr/>
          <a:lstStyle/>
          <a:p>
            <a:pPr defTabSz="941832">
              <a:spcAft>
                <a:spcPts val="600"/>
              </a:spcAft>
              <a:buFontTx/>
              <a:buChar char="•"/>
            </a:pPr>
            <a:r>
              <a:rPr lang="en-US" alt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Cast Operators</a:t>
            </a:r>
          </a:p>
          <a:p>
            <a:pPr marL="470916" lvl="1" defTabSz="941832">
              <a:spcAft>
                <a:spcPts val="600"/>
              </a:spcAft>
            </a:pPr>
            <a:r>
              <a:rPr lang="en-US" alt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you manually convert a value, even if it means that a narrowing conversion will take place.</a:t>
            </a:r>
          </a:p>
          <a:p>
            <a:pPr defTabSz="941832">
              <a:spcAft>
                <a:spcPts val="600"/>
              </a:spcAft>
              <a:buFontTx/>
              <a:buChar char="•"/>
            </a:pPr>
            <a:r>
              <a:rPr lang="en-US" altLang="en-US" sz="185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</a:t>
            </a:r>
          </a:p>
          <a:p>
            <a:pPr>
              <a:spcAft>
                <a:spcPts val="600"/>
              </a:spcAft>
              <a:buFontTx/>
              <a:buChar char="•"/>
            </a:pPr>
            <a:endParaRPr lang="en-US" altLang="en-US"/>
          </a:p>
        </p:txBody>
      </p:sp>
      <p:sp>
        <p:nvSpPr>
          <p:cNvPr id="80900" name="TextBox 4">
            <a:extLst>
              <a:ext uri="{FF2B5EF4-FFF2-40B4-BE49-F238E27FC236}">
                <a16:creationId xmlns:a16="http://schemas.microsoft.com/office/drawing/2014/main" id="{B6E07860-1E54-004F-2396-3CA808E5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227" y="3937681"/>
            <a:ext cx="3306888" cy="138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41832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72" b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 x;</a:t>
            </a:r>
          </a:p>
          <a:p>
            <a:pPr defTabSz="941832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72" b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double y = 2.5;</a:t>
            </a:r>
          </a:p>
          <a:p>
            <a:pPr defTabSz="941832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72" b="0" kern="1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= (int)y;</a:t>
            </a: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E19C83F-9BD9-4D29-4AB1-012F3613E76D}"/>
              </a:ext>
            </a:extLst>
          </p:cNvPr>
          <p:cNvSpPr/>
          <p:nvPr/>
        </p:nvSpPr>
        <p:spPr>
          <a:xfrm rot="5400000">
            <a:off x="5000156" y="4926795"/>
            <a:ext cx="472413" cy="856248"/>
          </a:xfrm>
          <a:prstGeom prst="rightBrac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902" name="TextBox 6">
            <a:extLst>
              <a:ext uri="{FF2B5EF4-FFF2-40B4-BE49-F238E27FC236}">
                <a16:creationId xmlns:a16="http://schemas.microsoft.com/office/drawing/2014/main" id="{79ACF1A6-1B7E-02D8-4ADC-219565EB8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169" y="5591126"/>
            <a:ext cx="1965105" cy="47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41832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72" b="0" kern="1200">
                <a:solidFill>
                  <a:srgbClr val="B0002D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Cast Operator</a:t>
            </a:r>
            <a:endParaRPr lang="en-US" altLang="en-US" sz="2400" b="0">
              <a:solidFill>
                <a:srgbClr val="CA0C48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4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BBFD-1EAE-8A43-9D72-D8461AC7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073" name="Rectangle 88072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66" name="Title 1">
            <a:extLst>
              <a:ext uri="{FF2B5EF4-FFF2-40B4-BE49-F238E27FC236}">
                <a16:creationId xmlns:a16="http://schemas.microsoft.com/office/drawing/2014/main" id="{CBE12AA9-BABF-4643-5155-716225389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altLang="en-US" sz="4400"/>
              <a:t>Creating Named Constants with </a:t>
            </a:r>
            <a:r>
              <a:rPr lang="en-US" alt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endParaRPr lang="en-US" altLang="en-US" sz="4400"/>
          </a:p>
        </p:txBody>
      </p:sp>
      <p:pic>
        <p:nvPicPr>
          <p:cNvPr id="88070" name="Graphic 88069" descr="Error">
            <a:extLst>
              <a:ext uri="{FF2B5EF4-FFF2-40B4-BE49-F238E27FC236}">
                <a16:creationId xmlns:a16="http://schemas.microsoft.com/office/drawing/2014/main" id="{35CE21CD-C6CA-ABE1-B0A9-92450FF8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88075" name="Rectangle 88074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077" name="Rectangle 88076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1FA5-7EF4-A70B-1035-FE67A175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1800" dirty="0"/>
              <a:t>Once initialized with a value, constants cannot be changed programmatically.</a:t>
            </a:r>
          </a:p>
          <a:p>
            <a:pPr eaLnBrk="1" hangingPunct="1">
              <a:defRPr/>
            </a:pPr>
            <a:r>
              <a:rPr lang="en-US" altLang="en-US" sz="1800" dirty="0"/>
              <a:t>By convention, constants are all upper case and words are separated by the underscore character.</a:t>
            </a:r>
          </a:p>
          <a:p>
            <a:pPr eaLnBrk="1" hangingPunct="1">
              <a:defRPr/>
            </a:pPr>
            <a:r>
              <a:rPr lang="en-US" altLang="en-US" sz="1800" dirty="0"/>
              <a:t>For example: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 lvl="1" eaLnBrk="1" hangingPunct="1">
              <a:buFontTx/>
              <a:buNone/>
              <a:defRPr/>
            </a:pPr>
            <a:r>
              <a:rPr lang="en-US" altLang="en-US" sz="1800" dirty="0">
                <a:latin typeface="Courier New" pitchFamily="49" charset="0"/>
              </a:rPr>
              <a:t>final int NUM_TIME_ZONES = 5;</a:t>
            </a:r>
          </a:p>
          <a:p>
            <a:pPr eaLnBrk="1" hangingPunct="1">
              <a:defRPr/>
            </a:pPr>
            <a:endParaRPr lang="en-US" altLang="en-US" sz="1800" dirty="0"/>
          </a:p>
          <a:p>
            <a:pPr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302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5C91-BFEB-364D-E8B4-0A9F9D2EC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104" name="Rectangle 89103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9106" name="Rectangle 89105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090" name="Title 1">
            <a:extLst>
              <a:ext uri="{FF2B5EF4-FFF2-40B4-BE49-F238E27FC236}">
                <a16:creationId xmlns:a16="http://schemas.microsoft.com/office/drawing/2014/main" id="{109769FC-C175-7542-A527-447D693A0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altLang="en-US" sz="3600"/>
              <a:t>The </a:t>
            </a:r>
            <a:r>
              <a:rPr lang="en-US" altLang="en-US" sz="3600">
                <a:latin typeface="Courier New" panose="02070309020205020404" pitchFamily="49" charset="0"/>
              </a:rPr>
              <a:t>String</a:t>
            </a:r>
            <a:r>
              <a:rPr lang="en-US" altLang="en-US" sz="3600"/>
              <a:t> Class</a:t>
            </a:r>
          </a:p>
        </p:txBody>
      </p:sp>
      <p:sp>
        <p:nvSpPr>
          <p:cNvPr id="89108" name="Rectangle 89107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DC33A81-9677-0F35-BDC5-E0C5EF7EEF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243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D0D2E-2DC3-9C19-9F14-4ADB16A8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193" name="Rectangle 9319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86" name="Title 1">
            <a:extLst>
              <a:ext uri="{FF2B5EF4-FFF2-40B4-BE49-F238E27FC236}">
                <a16:creationId xmlns:a16="http://schemas.microsoft.com/office/drawing/2014/main" id="{E440AE87-C2F4-24EF-8F9D-BCB873B0A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altLang="en-US" dirty="0"/>
              <a:t>Creating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Object</a:t>
            </a:r>
          </a:p>
        </p:txBody>
      </p:sp>
      <p:sp>
        <p:nvSpPr>
          <p:cNvPr id="93195" name="Rectangle 9319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197" name="Rectangle 9319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3189" name="Content Placeholder 2">
            <a:extLst>
              <a:ext uri="{FF2B5EF4-FFF2-40B4-BE49-F238E27FC236}">
                <a16:creationId xmlns:a16="http://schemas.microsoft.com/office/drawing/2014/main" id="{9CC9DC64-4C98-2F52-7236-12C3B2FE34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546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B6B2-48CE-17F6-35AD-8055D955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265" name="Rectangle 96264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261" name="Picture 96260" descr="Green dialogue boxes">
            <a:extLst>
              <a:ext uri="{FF2B5EF4-FFF2-40B4-BE49-F238E27FC236}">
                <a16:creationId xmlns:a16="http://schemas.microsoft.com/office/drawing/2014/main" id="{7CB90629-71C2-4705-EDF8-1C919AF24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0" r="-1" b="1587"/>
          <a:stretch/>
        </p:blipFill>
        <p:spPr>
          <a:xfrm>
            <a:off x="20" y="10"/>
            <a:ext cx="6003616" cy="6857990"/>
          </a:xfrm>
          <a:prstGeom prst="rect">
            <a:avLst/>
          </a:prstGeom>
        </p:spPr>
      </p:pic>
      <p:sp>
        <p:nvSpPr>
          <p:cNvPr id="96267" name="Rectangle 96266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258" name="Title 1">
            <a:extLst>
              <a:ext uri="{FF2B5EF4-FFF2-40B4-BE49-F238E27FC236}">
                <a16:creationId xmlns:a16="http://schemas.microsoft.com/office/drawing/2014/main" id="{81A32690-89D3-45DF-B851-96DEADE81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0111" y="1161288"/>
            <a:ext cx="5288503" cy="1124712"/>
          </a:xfrm>
        </p:spPr>
        <p:txBody>
          <a:bodyPr anchor="b">
            <a:normAutofit/>
          </a:bodyPr>
          <a:lstStyle/>
          <a:p>
            <a:r>
              <a:rPr lang="en-US" altLang="en-US" sz="2800" dirty="0"/>
              <a:t>Comments</a:t>
            </a:r>
          </a:p>
        </p:txBody>
      </p:sp>
      <p:sp>
        <p:nvSpPr>
          <p:cNvPr id="96269" name="Rectangle 9626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271" name="Rectangle 9627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0408A89C-639F-13BC-164B-813D0BA97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20873" y="2718054"/>
            <a:ext cx="5288503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sz="1400" dirty="0"/>
              <a:t>Comments are: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notes of explanation that document lines or sections of a program. 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part of the program, but the compiler ignores them. 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intended for people who may be reading the source code.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en-US" sz="1400" dirty="0"/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sz="1400" dirty="0"/>
              <a:t>In Java, there are three types of comments: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Single-line comments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Multiline comments</a:t>
            </a:r>
          </a:p>
          <a:p>
            <a:pPr lvl="1">
              <a:lnSpc>
                <a:spcPct val="100000"/>
              </a:lnSpc>
            </a:pPr>
            <a:r>
              <a:rPr lang="en-US" altLang="en-US" sz="1400" dirty="0"/>
              <a:t>Documentation comments</a:t>
            </a:r>
          </a:p>
        </p:txBody>
      </p:sp>
    </p:spTree>
    <p:extLst>
      <p:ext uri="{BB962C8B-B14F-4D97-AF65-F5344CB8AC3E}">
        <p14:creationId xmlns:p14="http://schemas.microsoft.com/office/powerpoint/2010/main" val="2571623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8607-E2F0-07DE-9CB0-AF735DB0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601" name="Rectangle 11060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94" name="Title 1">
            <a:extLst>
              <a:ext uri="{FF2B5EF4-FFF2-40B4-BE49-F238E27FC236}">
                <a16:creationId xmlns:a16="http://schemas.microsoft.com/office/drawing/2014/main" id="{B5456454-8CC5-77C6-2144-C39397985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86038" y="834888"/>
            <a:ext cx="6684172" cy="1268958"/>
          </a:xfrm>
        </p:spPr>
        <p:txBody>
          <a:bodyPr anchor="b">
            <a:normAutofit/>
          </a:bodyPr>
          <a:lstStyle/>
          <a:p>
            <a:r>
              <a:rPr lang="en-US" altLang="en-US" sz="3200" dirty="0"/>
              <a:t>Reading Keyboard Input</a:t>
            </a:r>
          </a:p>
        </p:txBody>
      </p:sp>
      <p:pic>
        <p:nvPicPr>
          <p:cNvPr id="110597" name="Picture 110596" descr="Closeup of a keyboard">
            <a:extLst>
              <a:ext uri="{FF2B5EF4-FFF2-40B4-BE49-F238E27FC236}">
                <a16:creationId xmlns:a16="http://schemas.microsoft.com/office/drawing/2014/main" id="{FEB31F98-7AE8-A6F0-C658-1B85CBC27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3" r="28315" b="1"/>
          <a:stretch/>
        </p:blipFill>
        <p:spPr>
          <a:xfrm>
            <a:off x="20" y="10"/>
            <a:ext cx="4314645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10603" name="Rectangle 11060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605" name="Rectangle 11060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9785BEED-848F-193B-5187-02ACB7FF0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86037" y="2557587"/>
            <a:ext cx="6684172" cy="3717317"/>
          </a:xfrm>
        </p:spPr>
        <p:txBody>
          <a:bodyPr anchor="t"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700" dirty="0"/>
              <a:t>To read input from the keyboard we can use the </a:t>
            </a:r>
            <a:r>
              <a:rPr lang="en-US" altLang="en-US" sz="1700" dirty="0">
                <a:latin typeface="Courier New" panose="02070309020205020404" pitchFamily="49" charset="0"/>
              </a:rPr>
              <a:t>Scanner</a:t>
            </a:r>
            <a:r>
              <a:rPr lang="en-US" altLang="en-US" sz="1700" dirty="0"/>
              <a:t> class.</a:t>
            </a:r>
          </a:p>
          <a:p>
            <a:pPr marL="0" indent="0" eaLnBrk="1" hangingPunct="1"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	import </a:t>
            </a:r>
            <a:r>
              <a:rPr lang="en-US" altLang="en-US" sz="1700" b="1" dirty="0" err="1">
                <a:latin typeface="Courier New" panose="02070309020205020404" pitchFamily="49" charset="0"/>
              </a:rPr>
              <a:t>java.util.Scanner</a:t>
            </a:r>
            <a:r>
              <a:rPr lang="en-US" altLang="en-US" sz="1700" b="1" dirty="0">
                <a:latin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1800" dirty="0"/>
              <a:t>To create a </a:t>
            </a:r>
            <a:r>
              <a:rPr lang="en-US" altLang="en-US" sz="1800" dirty="0">
                <a:latin typeface="Courier New" pitchFamily="49" charset="0"/>
              </a:rPr>
              <a:t>Scanner</a:t>
            </a:r>
            <a:r>
              <a:rPr lang="en-US" altLang="en-US" sz="1800" dirty="0"/>
              <a:t> object and connect it to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1800" dirty="0"/>
              <a:t> object:</a:t>
            </a:r>
          </a:p>
          <a:p>
            <a:pPr marL="0" indent="0">
              <a:buNone/>
              <a:defRPr/>
            </a:pPr>
            <a:br>
              <a:rPr lang="en-US" altLang="en-US" sz="1800" dirty="0"/>
            </a:br>
            <a:r>
              <a:rPr lang="en-US" altLang="en-US" sz="1800" dirty="0"/>
              <a:t>      </a:t>
            </a:r>
            <a:r>
              <a:rPr lang="en-US" altLang="en-US" sz="1600" dirty="0">
                <a:solidFill>
                  <a:srgbClr val="CA0C48"/>
                </a:solidFill>
                <a:latin typeface="Courier New" pitchFamily="49" charset="0"/>
              </a:rPr>
              <a:t>Scanner scan = new Scanner (System.in);</a:t>
            </a:r>
          </a:p>
          <a:p>
            <a:pPr marL="0" indent="0" eaLnBrk="1" hangingPunct="1"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173331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B3738-C54D-0C92-E639-0A075EFC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EAEEC6FB-AD69-C472-52DC-7CCFB30B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Keyboard Input</a:t>
            </a:r>
          </a:p>
        </p:txBody>
      </p:sp>
      <p:graphicFrame>
        <p:nvGraphicFramePr>
          <p:cNvPr id="113669" name="Content Placeholder 2">
            <a:extLst>
              <a:ext uri="{FF2B5EF4-FFF2-40B4-BE49-F238E27FC236}">
                <a16:creationId xmlns:a16="http://schemas.microsoft.com/office/drawing/2014/main" id="{300C9CDC-CE50-ABAC-A087-AB464EDCA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846027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AD63D4-A317-5449-F93D-764766A0F006}"/>
              </a:ext>
            </a:extLst>
          </p:cNvPr>
          <p:cNvSpPr txBox="1"/>
          <p:nvPr/>
        </p:nvSpPr>
        <p:spPr>
          <a:xfrm>
            <a:off x="1207698" y="2096219"/>
            <a:ext cx="5943600" cy="38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Scanner sc = new Scanner(System.in);</a:t>
            </a:r>
          </a:p>
        </p:txBody>
      </p:sp>
    </p:spTree>
    <p:extLst>
      <p:ext uri="{BB962C8B-B14F-4D97-AF65-F5344CB8AC3E}">
        <p14:creationId xmlns:p14="http://schemas.microsoft.com/office/powerpoint/2010/main" val="3494419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F87C-E400-8638-093B-F922E1C3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697" name="Rectangle 11469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90" name="Title 1">
            <a:extLst>
              <a:ext uri="{FF2B5EF4-FFF2-40B4-BE49-F238E27FC236}">
                <a16:creationId xmlns:a16="http://schemas.microsoft.com/office/drawing/2014/main" id="{DD83DD8E-9360-5CAD-040B-47DC4FFDB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altLang="en-US" sz="5200" dirty="0"/>
              <a:t>Reading a Character</a:t>
            </a:r>
          </a:p>
        </p:txBody>
      </p:sp>
      <p:pic>
        <p:nvPicPr>
          <p:cNvPr id="114693" name="Picture 114692" descr="Glasses on top of a book">
            <a:extLst>
              <a:ext uri="{FF2B5EF4-FFF2-40B4-BE49-F238E27FC236}">
                <a16:creationId xmlns:a16="http://schemas.microsoft.com/office/drawing/2014/main" id="{F6DD7D3F-EB74-C576-CE6C-626936A8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3" r="40905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469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701" name="Rectangle 11470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F27C6227-DAAD-2B7F-CCC7-11D85BC21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1800" dirty="0"/>
              <a:t> class does not have a method for reading a single character.</a:t>
            </a:r>
          </a:p>
          <a:p>
            <a:pPr>
              <a:buFontTx/>
              <a:buChar char="•"/>
            </a:pPr>
            <a:endParaRPr lang="en-US" altLang="en-US" sz="1800" dirty="0"/>
          </a:p>
          <a:p>
            <a:pPr lvl="1"/>
            <a:r>
              <a:rPr lang="en-US" altLang="en-US" sz="1800" dirty="0"/>
              <a:t>Use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1800" dirty="0"/>
              <a:t> class’s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sz="1800" dirty="0"/>
              <a:t> method to read a string from the keyboard.</a:t>
            </a:r>
          </a:p>
          <a:p>
            <a:pPr lvl="1"/>
            <a:endParaRPr lang="en-US" altLang="en-US" sz="1800" dirty="0"/>
          </a:p>
          <a:p>
            <a:pPr lvl="1"/>
            <a:r>
              <a:rPr lang="en-US" altLang="en-US" sz="1800" dirty="0"/>
              <a:t>Then use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 dirty="0"/>
              <a:t> class’s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altLang="en-US" sz="1800" dirty="0"/>
              <a:t> method to extract the first character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177780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DF65-51B0-0E89-C998-D51F96734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D2130B6-F719-2AC9-DE92-CCE70E7D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2AED825-5F04-771A-770A-57530F544B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Variables are simply a name given to represent a place in memory.</a:t>
            </a:r>
          </a:p>
          <a:p>
            <a:pPr>
              <a:buFontTx/>
              <a:buChar char="•"/>
            </a:pPr>
            <a:r>
              <a:rPr lang="en-US" altLang="en-US" dirty="0"/>
              <a:t>A variable name represents a location in memory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E2AE7-9314-82B5-F7CE-9D09FC962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22" y="4178352"/>
            <a:ext cx="8364117" cy="18195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67A021-09E3-2B58-61A6-0F2D4F7B6641}"/>
              </a:ext>
            </a:extLst>
          </p:cNvPr>
          <p:cNvSpPr/>
          <p:nvPr/>
        </p:nvSpPr>
        <p:spPr>
          <a:xfrm>
            <a:off x="0" y="6437745"/>
            <a:ext cx="12192000" cy="42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5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285B-D03A-F118-8E65-94DF2F84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C04E5DF5-03D4-1BE9-2732-71A1B66F4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Reading a Character</a:t>
            </a:r>
          </a:p>
        </p:txBody>
      </p:sp>
      <p:pic>
        <p:nvPicPr>
          <p:cNvPr id="115715" name="Content Placeholder 3">
            <a:extLst>
              <a:ext uri="{FF2B5EF4-FFF2-40B4-BE49-F238E27FC236}">
                <a16:creationId xmlns:a16="http://schemas.microsoft.com/office/drawing/2014/main" id="{7BEE6FB8-0F8A-7F17-1E13-300E7E51E5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273301"/>
            <a:ext cx="8229600" cy="3179763"/>
          </a:xfrm>
        </p:spPr>
      </p:pic>
      <p:sp>
        <p:nvSpPr>
          <p:cNvPr id="115716" name="Rectangle 3">
            <a:extLst>
              <a:ext uri="{FF2B5EF4-FFF2-40B4-BE49-F238E27FC236}">
                <a16:creationId xmlns:a16="http://schemas.microsoft.com/office/drawing/2014/main" id="{B553AB07-55ED-0DB7-2A48-1D97DE8C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0"/>
            <a:ext cx="8305800" cy="762000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</p:spTree>
    <p:extLst>
      <p:ext uri="{BB962C8B-B14F-4D97-AF65-F5344CB8AC3E}">
        <p14:creationId xmlns:p14="http://schemas.microsoft.com/office/powerpoint/2010/main" val="714753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7AEC-FA36-FFC2-94FF-3391693E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714C998C-76E9-2E91-EE32-E59927059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Mixing Calls to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sz="2800" dirty="0"/>
              <a:t> with Calls to Other</a:t>
            </a:r>
            <a:br>
              <a:rPr lang="en-US" altLang="en-US" sz="2800" dirty="0"/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sz="2800" dirty="0"/>
              <a:t> Methods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6357592A-CAF9-5286-BA8E-F44CB2147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5568" y="2170545"/>
            <a:ext cx="10168128" cy="4001655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Remove the newline from the keyboard buffer by calling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altLang="en-US" dirty="0"/>
              <a:t> class’s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altLang="en-US" dirty="0"/>
              <a:t> method, ignoring the return value.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117764" name="Picture 3">
            <a:extLst>
              <a:ext uri="{FF2B5EF4-FFF2-40B4-BE49-F238E27FC236}">
                <a16:creationId xmlns:a16="http://schemas.microsoft.com/office/drawing/2014/main" id="{F91BEC71-1F59-3997-A53E-DCFF1A66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3429000"/>
            <a:ext cx="66484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Rectangle 3">
            <a:extLst>
              <a:ext uri="{FF2B5EF4-FFF2-40B4-BE49-F238E27FC236}">
                <a16:creationId xmlns:a16="http://schemas.microsoft.com/office/drawing/2014/main" id="{53B37A18-D758-3D5C-DC34-2CAA7C377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4602163"/>
            <a:ext cx="4467225" cy="762000"/>
          </a:xfrm>
          <a:prstGeom prst="rect">
            <a:avLst/>
          </a:prstGeom>
          <a:solidFill>
            <a:srgbClr val="CA0C48">
              <a:alpha val="10196"/>
            </a:srgbClr>
          </a:solidFill>
          <a:ln w="9525" algn="ctr">
            <a:solidFill>
              <a:srgbClr val="CA0C48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cxnSp>
        <p:nvCxnSpPr>
          <p:cNvPr id="117766" name="Straight Arrow Connector 8">
            <a:extLst>
              <a:ext uri="{FF2B5EF4-FFF2-40B4-BE49-F238E27FC236}">
                <a16:creationId xmlns:a16="http://schemas.microsoft.com/office/drawing/2014/main" id="{7F860A35-1373-A521-C636-B8F0468DEA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65379" y="4189845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7" name="TextBox 9">
            <a:extLst>
              <a:ext uri="{FF2B5EF4-FFF2-40B4-BE49-F238E27FC236}">
                <a16:creationId xmlns:a16="http://schemas.microsoft.com/office/drawing/2014/main" id="{EDEDB81D-D48B-D768-4A3A-B5F9A9E8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044" y="3995594"/>
            <a:ext cx="1684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Read Primitive</a:t>
            </a:r>
          </a:p>
        </p:txBody>
      </p:sp>
      <p:cxnSp>
        <p:nvCxnSpPr>
          <p:cNvPr id="117768" name="Straight Arrow Connector 8">
            <a:extLst>
              <a:ext uri="{FF2B5EF4-FFF2-40B4-BE49-F238E27FC236}">
                <a16:creationId xmlns:a16="http://schemas.microsoft.com/office/drawing/2014/main" id="{56C9AA8A-AC9B-AEE6-C8BD-26D2A0282B2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70886" y="5156923"/>
            <a:ext cx="788987" cy="1587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69" name="TextBox 9">
            <a:extLst>
              <a:ext uri="{FF2B5EF4-FFF2-40B4-BE49-F238E27FC236}">
                <a16:creationId xmlns:a16="http://schemas.microsoft.com/office/drawing/2014/main" id="{17A25EA7-1269-CD28-C78E-EB7F5C396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632" y="5001347"/>
            <a:ext cx="1928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Remove Newline</a:t>
            </a:r>
          </a:p>
        </p:txBody>
      </p:sp>
      <p:cxnSp>
        <p:nvCxnSpPr>
          <p:cNvPr id="117770" name="Straight Arrow Connector 8">
            <a:extLst>
              <a:ext uri="{FF2B5EF4-FFF2-40B4-BE49-F238E27FC236}">
                <a16:creationId xmlns:a16="http://schemas.microsoft.com/office/drawing/2014/main" id="{33193335-8E92-C402-CBA2-CA258463F7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627935" y="6405269"/>
            <a:ext cx="2274888" cy="4763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771" name="TextBox 9">
            <a:extLst>
              <a:ext uri="{FF2B5EF4-FFF2-40B4-BE49-F238E27FC236}">
                <a16:creationId xmlns:a16="http://schemas.microsoft.com/office/drawing/2014/main" id="{5129AF03-8E43-9B28-6D20-51006FF4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442" y="6220325"/>
            <a:ext cx="1403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Read String</a:t>
            </a:r>
          </a:p>
        </p:txBody>
      </p:sp>
    </p:spTree>
    <p:extLst>
      <p:ext uri="{BB962C8B-B14F-4D97-AF65-F5344CB8AC3E}">
        <p14:creationId xmlns:p14="http://schemas.microsoft.com/office/powerpoint/2010/main" val="2442512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282B-F1F0-C2EE-54FD-A8E210E4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C9ECCAB1-6A4F-97B6-B5E1-FB60315A5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Converting a String to a Number (cont’d.)</a:t>
            </a:r>
          </a:p>
        </p:txBody>
      </p:sp>
      <p:pic>
        <p:nvPicPr>
          <p:cNvPr id="129027" name="Content Placeholder 4">
            <a:extLst>
              <a:ext uri="{FF2B5EF4-FFF2-40B4-BE49-F238E27FC236}">
                <a16:creationId xmlns:a16="http://schemas.microsoft.com/office/drawing/2014/main" id="{BDBA6EAE-66AB-E017-7B2E-247A075B8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03426"/>
            <a:ext cx="8229600" cy="3719513"/>
          </a:xfrm>
        </p:spPr>
      </p:pic>
    </p:spTree>
    <p:extLst>
      <p:ext uri="{BB962C8B-B14F-4D97-AF65-F5344CB8AC3E}">
        <p14:creationId xmlns:p14="http://schemas.microsoft.com/office/powerpoint/2010/main" val="1134772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7F62-5494-18A6-CA0F-B9FA9A87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>
            <a:extLst>
              <a:ext uri="{FF2B5EF4-FFF2-40B4-BE49-F238E27FC236}">
                <a16:creationId xmlns:a16="http://schemas.microsoft.com/office/drawing/2014/main" id="{E7E51B30-BB31-CB99-11ED-2CF70750F4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dirty="0"/>
              <a:t>Single Format Specifier and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C519-EC1F-95C0-0024-9C03781D7E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15009" y="2014267"/>
            <a:ext cx="11092873" cy="4572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800" dirty="0"/>
              <a:t>Let’s look at an example that uses a format specifier and an additional argument:</a:t>
            </a:r>
          </a:p>
          <a:p>
            <a:pPr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1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hours = 40;</a:t>
            </a:r>
          </a:p>
          <a:p>
            <a:pPr eaLnBrk="1" hangingPunct="1">
              <a:buFontTx/>
              <a:buNone/>
              <a:defRPr/>
            </a:pPr>
            <a:r>
              <a:rPr lang="en-US" sz="2100" dirty="0">
                <a:latin typeface="Courier New" pitchFamily="49" charset="0"/>
                <a:cs typeface="Courier New" pitchFamily="49" charset="0"/>
              </a:rPr>
              <a:t>	System.out.printf("I worked </a:t>
            </a:r>
            <a:r>
              <a:rPr lang="en-US" sz="21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hours this week.\n",</a:t>
            </a:r>
            <a:r>
              <a:rPr lang="en-US" sz="21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800" dirty="0"/>
              <a:t>When this string is printed, the value of the </a:t>
            </a:r>
            <a:r>
              <a:rPr lang="en-US" sz="28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sz="2800" dirty="0">
                <a:solidFill>
                  <a:srgbClr val="CA0C48"/>
                </a:solidFill>
              </a:rPr>
              <a:t> </a:t>
            </a:r>
            <a:r>
              <a:rPr lang="en-US" sz="2800" dirty="0"/>
              <a:t>argument will be printed in place of the </a:t>
            </a:r>
            <a:r>
              <a:rPr lang="en-US" sz="28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00" dirty="0">
                <a:cs typeface="Courier New" pitchFamily="49" charset="0"/>
              </a:rPr>
              <a:t> </a:t>
            </a:r>
            <a:r>
              <a:rPr lang="en-US" sz="2800" dirty="0"/>
              <a:t>format specifier. </a:t>
            </a:r>
          </a:p>
          <a:p>
            <a:pPr eaLnBrk="1" hangingPunct="1"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 worked </a:t>
            </a:r>
            <a:r>
              <a:rPr lang="en-US" sz="2400" b="1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40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hours this week.</a:t>
            </a:r>
          </a:p>
          <a:p>
            <a:pPr lvl="1" eaLnBrk="1" hangingPunct="1"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00" dirty="0"/>
              <a:t> format specifier was used because the </a:t>
            </a:r>
            <a:r>
              <a:rPr lang="en-US" sz="28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hours</a:t>
            </a:r>
            <a:r>
              <a:rPr lang="en-US" sz="2800" dirty="0"/>
              <a:t> variable is an </a:t>
            </a:r>
            <a:r>
              <a:rPr lang="en-US" sz="28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/>
              <a:t>. </a:t>
            </a: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800" dirty="0"/>
              <a:t>An error will occur if you use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800" dirty="0"/>
              <a:t> with a non-integer value.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593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9CA0D-2390-08EC-E8DF-2D27BBC6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29A2-DB19-B450-639E-D62650008CA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1706" y="365125"/>
            <a:ext cx="10862094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Multiple Format Specifiers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01FA-1D8E-2EFD-5648-E5251CCBA0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825624"/>
            <a:ext cx="11273287" cy="4790835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dirty="0"/>
              <a:t>Here’s another example:</a:t>
            </a:r>
          </a:p>
          <a:p>
            <a:pPr eaLnBrk="1" hangingPunct="1">
              <a:defRPr/>
            </a:pPr>
            <a:endParaRPr lang="en-US" sz="1300" dirty="0"/>
          </a:p>
          <a:p>
            <a:pPr eaLnBrk="1" hangingPunct="1">
              <a:buFontTx/>
              <a:buNone/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int dogs = 2;</a:t>
            </a:r>
          </a:p>
          <a:p>
            <a:pPr eaLnBrk="1" hangingPunct="1">
              <a:buFontTx/>
              <a:buNone/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int cats = 4;</a:t>
            </a:r>
          </a:p>
          <a:p>
            <a:pPr eaLnBrk="1" hangingPunct="1">
              <a:buFontTx/>
              <a:buNone/>
              <a:defRPr/>
            </a:pPr>
            <a:r>
              <a:rPr lang="en-US" sz="1700" dirty="0">
                <a:latin typeface="Courier New" pitchFamily="49" charset="0"/>
                <a:cs typeface="Courier New" pitchFamily="49" charset="0"/>
              </a:rPr>
              <a:t>	System.out.printf("We have </a:t>
            </a:r>
            <a:r>
              <a:rPr lang="en-US" sz="17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dogs and </a:t>
            </a:r>
            <a:r>
              <a:rPr lang="en-US" sz="1700" dirty="0">
                <a:solidFill>
                  <a:srgbClr val="CA0C48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 cats.\n",dogs, cats);</a:t>
            </a:r>
          </a:p>
          <a:p>
            <a:pPr eaLnBrk="1" hangingPunct="1">
              <a:defRPr/>
            </a:pPr>
            <a:endParaRPr lang="en-US" sz="1300" dirty="0"/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200" dirty="0"/>
              <a:t>First, notice that this example uses two </a:t>
            </a:r>
            <a:r>
              <a:rPr lang="en-US" sz="2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dirty="0"/>
              <a:t>format specifiers in the format string.</a:t>
            </a:r>
          </a:p>
          <a:p>
            <a:pPr marL="0" indent="0" eaLnBrk="1" hangingPunct="1">
              <a:buNone/>
              <a:defRPr/>
            </a:pPr>
            <a:endParaRPr lang="en-US" sz="2200" dirty="0"/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sz="2200" dirty="0"/>
              <a:t>Also notice that two arguments appear after the format string.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sz="2200" dirty="0"/>
              <a:t>The value of the first integer argument,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dogs</a:t>
            </a:r>
            <a:r>
              <a:rPr lang="en-US" sz="2200" dirty="0"/>
              <a:t>, is printed in place of the first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200" dirty="0"/>
              <a:t>.</a:t>
            </a:r>
          </a:p>
          <a:p>
            <a:pPr lvl="1" eaLnBrk="1" hangingPunct="1">
              <a:buFont typeface="Arial" panose="020B0604020202020204" pitchFamily="34" charset="0"/>
              <a:buBlip>
                <a:blip r:embed="rId2"/>
              </a:buBlip>
              <a:defRPr/>
            </a:pPr>
            <a:r>
              <a:rPr lang="en-US" sz="2200" dirty="0"/>
              <a:t>The value of the second integer argument,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cats</a:t>
            </a:r>
            <a:r>
              <a:rPr lang="en-US" sz="2200" dirty="0"/>
              <a:t>, is printed in place of the second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2200" dirty="0"/>
              <a:t>.</a:t>
            </a:r>
          </a:p>
          <a:p>
            <a:pPr lvl="1" algn="ctr" eaLnBrk="1" hangingPunct="1">
              <a:buFontTx/>
              <a:buNone/>
              <a:defRPr/>
            </a:pPr>
            <a:endParaRPr lang="en-US" sz="1900" b="1" dirty="0">
              <a:latin typeface="Courier New" pitchFamily="49" charset="0"/>
              <a:cs typeface="Courier New" pitchFamily="49" charset="0"/>
            </a:endParaRPr>
          </a:p>
          <a:p>
            <a:pPr lvl="1" algn="ctr" eaLnBrk="1" hangingPunct="1">
              <a:buFontTx/>
              <a:buNone/>
              <a:defRPr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We have 2 dogs and 4 cats.</a:t>
            </a:r>
          </a:p>
        </p:txBody>
      </p:sp>
    </p:spTree>
    <p:extLst>
      <p:ext uri="{BB962C8B-B14F-4D97-AF65-F5344CB8AC3E}">
        <p14:creationId xmlns:p14="http://schemas.microsoft.com/office/powerpoint/2010/main" val="32926204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46084-1991-629A-1649-C4DAC0CA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7213-2D0E-2B4E-0C48-74E1547E31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1925" y="365125"/>
            <a:ext cx="11051875" cy="1325563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Multiple Format Specifiers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F0171-ED5D-C7EE-716F-A522B7400F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8189" y="1825625"/>
            <a:ext cx="10965611" cy="46672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dirty="0"/>
              <a:t>The following code shows another example: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value1 = 3;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value2 = 6;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value3 = 9;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System.out.printf("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%d %d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\n", value1, value2, value3);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dirty="0"/>
              <a:t>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/>
              <a:t> method call, there are three format specifiers and three additional arguments after the format string. 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eaLnBrk="1" hangingPunct="1">
              <a:buFontTx/>
              <a:buBlip>
                <a:blip r:embed="rId2"/>
              </a:buBlip>
              <a:defRPr/>
            </a:pPr>
            <a:r>
              <a:rPr lang="en-US" dirty="0"/>
              <a:t>This code will produce the following output:</a:t>
            </a:r>
          </a:p>
          <a:p>
            <a:pPr algn="ctr" eaLnBrk="1" hangingPunct="1">
              <a:buFontTx/>
              <a:buNone/>
              <a:defRPr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3 6 9</a:t>
            </a:r>
          </a:p>
          <a:p>
            <a:pPr eaLnBrk="1" hangingPunct="1"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2980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EB0EC-3D3C-250A-E7AC-6E89D431D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3F4DC7BB-3CDB-CBF3-52EA-797AA0AC88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Setting the Field Width</a:t>
            </a:r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D4B0E9FC-8A4D-EA5D-FC9D-3CFE8869A78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000" dirty="0"/>
              <a:t>A format specifier may also include a field width. Here is an example: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number = 9;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System.out.printf("The value is 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\n", number);</a:t>
            </a:r>
          </a:p>
          <a:p>
            <a:pPr eaLnBrk="1" hangingPunct="1"/>
            <a:endParaRPr lang="en-US" altLang="en-US" sz="20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000" dirty="0"/>
              <a:t>The format specifier 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%6d</a:t>
            </a:r>
            <a:r>
              <a:rPr lang="en-US" alt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indicates that the argument number should be printed in a field that is 6 places wide.  If the value in number is shorter than 6 places, it will be right justified.  Here is the output of the code.</a:t>
            </a:r>
          </a:p>
          <a:p>
            <a:pPr eaLnBrk="1" hangingPunct="1"/>
            <a:endParaRPr lang="en-US" altLang="en-US" sz="2000" dirty="0"/>
          </a:p>
          <a:p>
            <a:pPr algn="ctr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The value is      9</a:t>
            </a:r>
          </a:p>
          <a:p>
            <a:pPr algn="ctr"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1800" dirty="0"/>
              <a:t>If the value of the argument is wider than the specified field width, the field width will be expanded to accommodate the value. 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6196" name="Group 16">
            <a:extLst>
              <a:ext uri="{FF2B5EF4-FFF2-40B4-BE49-F238E27FC236}">
                <a16:creationId xmlns:a16="http://schemas.microsoft.com/office/drawing/2014/main" id="{DBCE9211-345C-2B63-2812-B31009FC19BF}"/>
              </a:ext>
            </a:extLst>
          </p:cNvPr>
          <p:cNvGrpSpPr>
            <a:grpSpLocks/>
          </p:cNvGrpSpPr>
          <p:nvPr/>
        </p:nvGrpSpPr>
        <p:grpSpPr bwMode="auto">
          <a:xfrm>
            <a:off x="6615382" y="4981574"/>
            <a:ext cx="914400" cy="228600"/>
            <a:chOff x="5181600" y="4724400"/>
            <a:chExt cx="914400" cy="228600"/>
          </a:xfrm>
        </p:grpSpPr>
        <p:sp>
          <p:nvSpPr>
            <p:cNvPr id="136205" name="Rectangle 10">
              <a:extLst>
                <a:ext uri="{FF2B5EF4-FFF2-40B4-BE49-F238E27FC236}">
                  <a16:creationId xmlns:a16="http://schemas.microsoft.com/office/drawing/2014/main" id="{E012E556-8454-AE85-0512-650A8A73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6206" name="Rectangle 11">
              <a:extLst>
                <a:ext uri="{FF2B5EF4-FFF2-40B4-BE49-F238E27FC236}">
                  <a16:creationId xmlns:a16="http://schemas.microsoft.com/office/drawing/2014/main" id="{E2879D78-79F5-88BE-5489-B50EA048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6207" name="Rectangle 12">
              <a:extLst>
                <a:ext uri="{FF2B5EF4-FFF2-40B4-BE49-F238E27FC236}">
                  <a16:creationId xmlns:a16="http://schemas.microsoft.com/office/drawing/2014/main" id="{5345FA66-23B7-74BA-B869-EC29CB95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208" name="Rectangle 13">
              <a:extLst>
                <a:ext uri="{FF2B5EF4-FFF2-40B4-BE49-F238E27FC236}">
                  <a16:creationId xmlns:a16="http://schemas.microsoft.com/office/drawing/2014/main" id="{7A4F5379-7283-9806-C336-64BA1108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6209" name="Rectangle 14">
              <a:extLst>
                <a:ext uri="{FF2B5EF4-FFF2-40B4-BE49-F238E27FC236}">
                  <a16:creationId xmlns:a16="http://schemas.microsoft.com/office/drawing/2014/main" id="{A73A38F1-1D46-FDBB-3820-9798D7F20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36210" name="Rectangle 15">
              <a:extLst>
                <a:ext uri="{FF2B5EF4-FFF2-40B4-BE49-F238E27FC236}">
                  <a16:creationId xmlns:a16="http://schemas.microsoft.com/office/drawing/2014/main" id="{B0E6C04A-8B50-60C2-A2EB-EA7BD978A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7244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36197" name="Group 1">
            <a:extLst>
              <a:ext uri="{FF2B5EF4-FFF2-40B4-BE49-F238E27FC236}">
                <a16:creationId xmlns:a16="http://schemas.microsoft.com/office/drawing/2014/main" id="{C39D1C61-4E0C-A01D-2407-F18EF1C6497D}"/>
              </a:ext>
            </a:extLst>
          </p:cNvPr>
          <p:cNvGrpSpPr>
            <a:grpSpLocks/>
          </p:cNvGrpSpPr>
          <p:nvPr/>
        </p:nvGrpSpPr>
        <p:grpSpPr bwMode="auto">
          <a:xfrm>
            <a:off x="6638925" y="4732337"/>
            <a:ext cx="914400" cy="228600"/>
            <a:chOff x="5143500" y="4724400"/>
            <a:chExt cx="914400" cy="228600"/>
          </a:xfrm>
        </p:grpSpPr>
        <p:sp>
          <p:nvSpPr>
            <p:cNvPr id="136198" name="Rectangle 6">
              <a:extLst>
                <a:ext uri="{FF2B5EF4-FFF2-40B4-BE49-F238E27FC236}">
                  <a16:creationId xmlns:a16="http://schemas.microsoft.com/office/drawing/2014/main" id="{1611A485-57D4-A529-5926-196F856DD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724400"/>
              <a:ext cx="152400" cy="22860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36199" name="Group 20">
              <a:extLst>
                <a:ext uri="{FF2B5EF4-FFF2-40B4-BE49-F238E27FC236}">
                  <a16:creationId xmlns:a16="http://schemas.microsoft.com/office/drawing/2014/main" id="{4C4957B3-C110-8C21-AB7A-0CD4380B2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0" y="4724400"/>
              <a:ext cx="914400" cy="228600"/>
              <a:chOff x="5181600" y="4724400"/>
              <a:chExt cx="914400" cy="228600"/>
            </a:xfrm>
          </p:grpSpPr>
          <p:sp>
            <p:nvSpPr>
              <p:cNvPr id="136200" name="Rectangle 4">
                <a:extLst>
                  <a:ext uri="{FF2B5EF4-FFF2-40B4-BE49-F238E27FC236}">
                    <a16:creationId xmlns:a16="http://schemas.microsoft.com/office/drawing/2014/main" id="{E07550B5-039D-5201-CBDD-D02F01862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1600" y="47244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01" name="Rectangle 5">
                <a:extLst>
                  <a:ext uri="{FF2B5EF4-FFF2-40B4-BE49-F238E27FC236}">
                    <a16:creationId xmlns:a16="http://schemas.microsoft.com/office/drawing/2014/main" id="{FDDDC50D-4A0C-E139-2B33-1BC038FAC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47244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02" name="Rectangle 7">
                <a:extLst>
                  <a:ext uri="{FF2B5EF4-FFF2-40B4-BE49-F238E27FC236}">
                    <a16:creationId xmlns:a16="http://schemas.microsoft.com/office/drawing/2014/main" id="{BDA755AB-F46F-7758-FE88-97917CED2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47244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03" name="Rectangle 8">
                <a:extLst>
                  <a:ext uri="{FF2B5EF4-FFF2-40B4-BE49-F238E27FC236}">
                    <a16:creationId xmlns:a16="http://schemas.microsoft.com/office/drawing/2014/main" id="{66E5DB7A-AD5B-BA31-7754-20B1D4B78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47244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204" name="Rectangle 19">
                <a:extLst>
                  <a:ext uri="{FF2B5EF4-FFF2-40B4-BE49-F238E27FC236}">
                    <a16:creationId xmlns:a16="http://schemas.microsoft.com/office/drawing/2014/main" id="{9FB0EC55-81D8-BD45-D579-DD1D10E15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3600" y="47244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924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DF5B-7AEB-61CC-FD9F-5D81644A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1F752064-7028-44C9-B3B4-D8CEC92A60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Printing Formatted Floating-Point Values</a:t>
            </a:r>
            <a:endParaRPr lang="en-US" altLang="en-US" dirty="0"/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3FFD18D5-1956-EC7B-ED49-900AB89FF7D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000" dirty="0"/>
              <a:t>If you wish to print a floating-point value, use the 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sz="2000" dirty="0"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format specifier. Here is an example: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number = 1278.92;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number is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number);</a:t>
            </a:r>
            <a:br>
              <a:rPr lang="en-US" altLang="en-US" sz="2000" dirty="0"/>
            </a:br>
            <a:endParaRPr lang="en-US" altLang="en-US" sz="10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000" dirty="0"/>
              <a:t>This code produces the following output: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The number is 1278.920000</a:t>
            </a:r>
          </a:p>
          <a:p>
            <a:pPr eaLnBrk="1" hangingPunct="1">
              <a:buFontTx/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sz="2000" dirty="0"/>
              <a:t>You can also use a field width when printing floating-point values. For example, the following code prints the value of number in a field that is 18 spaces wide: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 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System.out.printf("The number is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%18f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number);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C65E0-33C2-CEBD-674C-790871589A22}"/>
              </a:ext>
            </a:extLst>
          </p:cNvPr>
          <p:cNvSpPr txBox="1"/>
          <p:nvPr/>
        </p:nvSpPr>
        <p:spPr>
          <a:xfrm>
            <a:off x="0" y="0"/>
            <a:ext cx="286871" cy="685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69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AD3E-9CF6-3793-A645-1FFE6C1E9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EA3EF816-5F34-FF83-1F4A-8CA33E6DD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Printing Formatted Floating-Point Values</a:t>
            </a:r>
          </a:p>
        </p:txBody>
      </p:sp>
      <p:sp>
        <p:nvSpPr>
          <p:cNvPr id="139267" name="Content Placeholder 2">
            <a:extLst>
              <a:ext uri="{FF2B5EF4-FFF2-40B4-BE49-F238E27FC236}">
                <a16:creationId xmlns:a16="http://schemas.microsoft.com/office/drawing/2014/main" id="{39593917-319F-4144-3DBE-7A64B5C2F52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In addition to the field width, you can also specify the number of digits that appear after the decimal point. Here is an example:</a:t>
            </a:r>
          </a:p>
          <a:p>
            <a:pPr eaLnBrk="1" hangingPunct="1">
              <a:buFontTx/>
              <a:buNone/>
            </a:pPr>
            <a:r>
              <a:rPr lang="en-US" altLang="en-US" sz="1200" dirty="0"/>
              <a:t> 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grossPay = 874.12;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System.out.printf("Your pay is 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\n", grossPay);</a:t>
            </a:r>
            <a:br>
              <a:rPr lang="en-US" altLang="en-US" sz="1200" dirty="0"/>
            </a:br>
            <a:endParaRPr lang="en-US" altLang="en-US" sz="12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In this code, the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/>
              <a:t>specifier indicates that the value should appear with two digits after the decimal point. The output of the code is:</a:t>
            </a:r>
          </a:p>
          <a:p>
            <a:pPr eaLnBrk="1" hangingPunct="1"/>
            <a:endParaRPr lang="en-US" altLang="en-US" sz="1200" dirty="0"/>
          </a:p>
          <a:p>
            <a:pPr eaLnBrk="1" hangingPunct="1"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Your pay is 874.12</a:t>
            </a:r>
          </a:p>
          <a:p>
            <a:pPr eaLnBrk="1" hangingPunct="1">
              <a:buFontTx/>
              <a:buNone/>
            </a:pPr>
            <a:endParaRPr lang="en-US" altLang="en-US" sz="1200" dirty="0"/>
          </a:p>
        </p:txBody>
      </p:sp>
      <p:grpSp>
        <p:nvGrpSpPr>
          <p:cNvPr id="139268" name="Group 12">
            <a:extLst>
              <a:ext uri="{FF2B5EF4-FFF2-40B4-BE49-F238E27FC236}">
                <a16:creationId xmlns:a16="http://schemas.microsoft.com/office/drawing/2014/main" id="{26363060-A91B-6B44-00F2-B9C1EC3A6468}"/>
              </a:ext>
            </a:extLst>
          </p:cNvPr>
          <p:cNvGrpSpPr>
            <a:grpSpLocks/>
          </p:cNvGrpSpPr>
          <p:nvPr/>
        </p:nvGrpSpPr>
        <p:grpSpPr bwMode="auto">
          <a:xfrm>
            <a:off x="3244970" y="5352031"/>
            <a:ext cx="381000" cy="457200"/>
            <a:chOff x="5105400" y="4724400"/>
            <a:chExt cx="381000" cy="457200"/>
          </a:xfrm>
        </p:grpSpPr>
        <p:sp>
          <p:nvSpPr>
            <p:cNvPr id="139269" name="Rectangle 8">
              <a:extLst>
                <a:ext uri="{FF2B5EF4-FFF2-40B4-BE49-F238E27FC236}">
                  <a16:creationId xmlns:a16="http://schemas.microsoft.com/office/drawing/2014/main" id="{450EF8B8-D1F0-867E-A7C5-473763574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4953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9270" name="Rectangle 9">
              <a:extLst>
                <a:ext uri="{FF2B5EF4-FFF2-40B4-BE49-F238E27FC236}">
                  <a16:creationId xmlns:a16="http://schemas.microsoft.com/office/drawing/2014/main" id="{287C2D9E-0681-5FF8-FB25-C71D6907C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953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9271" name="Rectangle 10">
              <a:extLst>
                <a:ext uri="{FF2B5EF4-FFF2-40B4-BE49-F238E27FC236}">
                  <a16:creationId xmlns:a16="http://schemas.microsoft.com/office/drawing/2014/main" id="{E4440C1A-5080-FFFE-8272-C76AD45DF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4724400"/>
              <a:ext cx="152400" cy="228600"/>
            </a:xfrm>
            <a:prstGeom prst="rect">
              <a:avLst/>
            </a:prstGeom>
            <a:noFill/>
            <a:ln w="9525" algn="ctr">
              <a:solidFill>
                <a:srgbClr val="CA0C48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9272" name="Rectangle 11">
              <a:extLst>
                <a:ext uri="{FF2B5EF4-FFF2-40B4-BE49-F238E27FC236}">
                  <a16:creationId xmlns:a16="http://schemas.microsoft.com/office/drawing/2014/main" id="{983427D4-C372-A1E5-8D98-A7D471FB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724400"/>
              <a:ext cx="152400" cy="228600"/>
            </a:xfrm>
            <a:prstGeom prst="rect">
              <a:avLst/>
            </a:prstGeom>
            <a:noFill/>
            <a:ln w="9525" algn="ctr">
              <a:solidFill>
                <a:srgbClr val="CA0C48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523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E3546-187E-FE91-470B-9F91181D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1300FD23-862B-37C4-F873-901BDCF93D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Printing Formatted Floating-Point Values</a:t>
            </a:r>
          </a:p>
        </p:txBody>
      </p:sp>
      <p:sp>
        <p:nvSpPr>
          <p:cNvPr id="140291" name="Content Placeholder 2">
            <a:extLst>
              <a:ext uri="{FF2B5EF4-FFF2-40B4-BE49-F238E27FC236}">
                <a16:creationId xmlns:a16="http://schemas.microsoft.com/office/drawing/2014/main" id="{3BE6CA22-4E49-FA0B-329F-BFC92832A44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When you specify the number of digits to appear after the decimal point, the number will be rounded. For example, look at the following code: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number = 1278.92714;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System.out.printf("The number is %.2f\n", number);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This code will produce the following output: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The number is 1278.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pPr eaLnBrk="1" hangingPunct="1"/>
            <a:endParaRPr lang="en-US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52FE1E-5D80-C0F8-A4DB-B3638E58F75C}"/>
              </a:ext>
            </a:extLst>
          </p:cNvPr>
          <p:cNvSpPr/>
          <p:nvPr/>
        </p:nvSpPr>
        <p:spPr>
          <a:xfrm>
            <a:off x="838200" y="6254151"/>
            <a:ext cx="10515600" cy="3364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8EC6-67AB-0B22-DAC7-B82AFB0AF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4CB1816-4CCE-49B5-61F6-7B82DAB8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and Literals</a:t>
            </a:r>
          </a:p>
        </p:txBody>
      </p:sp>
      <p:sp>
        <p:nvSpPr>
          <p:cNvPr id="7171" name="Content Placeholder 6">
            <a:extLst>
              <a:ext uri="{FF2B5EF4-FFF2-40B4-BE49-F238E27FC236}">
                <a16:creationId xmlns:a16="http://schemas.microsoft.com/office/drawing/2014/main" id="{A8DA017E-7578-D728-4D4F-E4AB5814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sz="1800" dirty="0"/>
              <a:t>Line 7 contains a variable declaration.</a:t>
            </a:r>
          </a:p>
          <a:p>
            <a:pPr>
              <a:defRPr/>
            </a:pPr>
            <a:r>
              <a:rPr lang="en-US" altLang="en-US" sz="1800" dirty="0"/>
              <a:t>Variables must be declared before they are used.</a:t>
            </a:r>
          </a:p>
          <a:p>
            <a:pPr>
              <a:defRPr/>
            </a:pPr>
            <a:r>
              <a:rPr lang="en-US" altLang="en-US" sz="1800" dirty="0"/>
              <a:t>A variable declaration tells the compiler the variable’s name and the type of data it will hold. </a:t>
            </a:r>
          </a:p>
          <a:p>
            <a:pPr>
              <a:defRPr/>
            </a:pPr>
            <a:r>
              <a:rPr lang="en-US" altLang="en-US" sz="1800" dirty="0"/>
              <a:t>This variable’s name is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800" dirty="0"/>
              <a:t>, and the word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/>
              <a:t> means that it will hold an integer value.</a:t>
            </a:r>
          </a:p>
          <a:p>
            <a:pPr marL="0" indent="0">
              <a:buNone/>
              <a:defRPr/>
            </a:pPr>
            <a:r>
              <a:rPr lang="en-US" altLang="en-US" sz="1600" dirty="0"/>
              <a:t>	       </a:t>
            </a:r>
            <a:r>
              <a:rPr lang="en-US" altLang="en-US" sz="1800" i="1" dirty="0">
                <a:solidFill>
                  <a:srgbClr val="CA0C48"/>
                </a:solidFill>
              </a:rPr>
              <a:t>Notice that variable declarations end with a semicolon.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C1D28-A079-BB1E-7972-5421C735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421" y="1545661"/>
            <a:ext cx="5414139" cy="2779451"/>
          </a:xfrm>
          <a:prstGeom prst="rect">
            <a:avLst/>
          </a:prstGeom>
        </p:spPr>
      </p:pic>
      <p:cxnSp>
        <p:nvCxnSpPr>
          <p:cNvPr id="37893" name="Straight Arrow Connector 8">
            <a:extLst>
              <a:ext uri="{FF2B5EF4-FFF2-40B4-BE49-F238E27FC236}">
                <a16:creationId xmlns:a16="http://schemas.microsoft.com/office/drawing/2014/main" id="{D705EDDF-E7B3-114A-B734-2A8D616131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22851" y="2824019"/>
            <a:ext cx="16002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4" name="TextBox 9">
            <a:extLst>
              <a:ext uri="{FF2B5EF4-FFF2-40B4-BE49-F238E27FC236}">
                <a16:creationId xmlns:a16="http://schemas.microsoft.com/office/drawing/2014/main" id="{6A88FA4B-F49B-5352-F6BB-1EEF7F2D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411" y="2639075"/>
            <a:ext cx="2244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Variable Declaration</a:t>
            </a:r>
          </a:p>
        </p:txBody>
      </p:sp>
    </p:spTree>
    <p:extLst>
      <p:ext uri="{BB962C8B-B14F-4D97-AF65-F5344CB8AC3E}">
        <p14:creationId xmlns:p14="http://schemas.microsoft.com/office/powerpoint/2010/main" val="1182524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4402-49BD-BB80-F87A-92AA15945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627A0E66-F7EF-493D-557D-390D910699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Printing Formatted Floating-Point Values</a:t>
            </a:r>
          </a:p>
        </p:txBody>
      </p:sp>
      <p:sp>
        <p:nvSpPr>
          <p:cNvPr id="141315" name="Content Placeholder 2">
            <a:extLst>
              <a:ext uri="{FF2B5EF4-FFF2-40B4-BE49-F238E27FC236}">
                <a16:creationId xmlns:a16="http://schemas.microsoft.com/office/drawing/2014/main" id="{4A9557F8-C591-D41D-8F65-FFA5D392486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You can specify both the field width and the number of decimal places together, as shown here:</a:t>
            </a:r>
          </a:p>
          <a:p>
            <a:pPr eaLnBrk="1" hangingPunct="1">
              <a:buFontTx/>
              <a:buNone/>
            </a:pPr>
            <a:r>
              <a:rPr lang="en-US" altLang="en-US" sz="1000" dirty="0"/>
              <a:t> 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grossPay = 874.12;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System.out.printf("Your pay is %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f\n", grossPay);</a:t>
            </a:r>
            <a:br>
              <a:rPr lang="en-US" altLang="en-US" sz="1200" dirty="0"/>
            </a:br>
            <a:endParaRPr lang="en-US" altLang="en-US" sz="12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The output of the code is: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Your pay is   874.12</a:t>
            </a:r>
          </a:p>
          <a:p>
            <a:pPr eaLnBrk="1" hangingPunct="1"/>
            <a:endParaRPr lang="en-US" altLang="en-US" sz="1200" dirty="0"/>
          </a:p>
        </p:txBody>
      </p:sp>
      <p:grpSp>
        <p:nvGrpSpPr>
          <p:cNvPr id="141316" name="Group 107">
            <a:extLst>
              <a:ext uri="{FF2B5EF4-FFF2-40B4-BE49-F238E27FC236}">
                <a16:creationId xmlns:a16="http://schemas.microsoft.com/office/drawing/2014/main" id="{CCEBD579-BF94-0550-8F4F-F220F49A1381}"/>
              </a:ext>
            </a:extLst>
          </p:cNvPr>
          <p:cNvGrpSpPr>
            <a:grpSpLocks/>
          </p:cNvGrpSpPr>
          <p:nvPr/>
        </p:nvGrpSpPr>
        <p:grpSpPr bwMode="auto">
          <a:xfrm>
            <a:off x="2930960" y="5210355"/>
            <a:ext cx="1219200" cy="228600"/>
            <a:chOff x="2590800" y="4572000"/>
            <a:chExt cx="1219200" cy="228600"/>
          </a:xfrm>
        </p:grpSpPr>
        <p:sp>
          <p:nvSpPr>
            <p:cNvPr id="141332" name="Rectangle 49">
              <a:extLst>
                <a:ext uri="{FF2B5EF4-FFF2-40B4-BE49-F238E27FC236}">
                  <a16:creationId xmlns:a16="http://schemas.microsoft.com/office/drawing/2014/main" id="{D909E0B2-B9FD-9A17-8D68-C48A5F6B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1333" name="Rectangle 50">
              <a:extLst>
                <a:ext uri="{FF2B5EF4-FFF2-40B4-BE49-F238E27FC236}">
                  <a16:creationId xmlns:a16="http://schemas.microsoft.com/office/drawing/2014/main" id="{098E785E-7D25-9B2B-8A13-2BDBBED0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41334" name="Rectangle 51">
              <a:extLst>
                <a:ext uri="{FF2B5EF4-FFF2-40B4-BE49-F238E27FC236}">
                  <a16:creationId xmlns:a16="http://schemas.microsoft.com/office/drawing/2014/main" id="{D0F09ABC-1C24-68C7-3326-0B229212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1335" name="Rectangle 52">
              <a:extLst>
                <a:ext uri="{FF2B5EF4-FFF2-40B4-BE49-F238E27FC236}">
                  <a16:creationId xmlns:a16="http://schemas.microsoft.com/office/drawing/2014/main" id="{83CD2654-AC22-AAD6-0B8A-F4EC26789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1336" name="Rectangle 53">
              <a:extLst>
                <a:ext uri="{FF2B5EF4-FFF2-40B4-BE49-F238E27FC236}">
                  <a16:creationId xmlns:a16="http://schemas.microsoft.com/office/drawing/2014/main" id="{D6CAF808-81B9-BFF8-8F03-ADF59ABB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1337" name="Rectangle 54">
              <a:extLst>
                <a:ext uri="{FF2B5EF4-FFF2-40B4-BE49-F238E27FC236}">
                  <a16:creationId xmlns:a16="http://schemas.microsoft.com/office/drawing/2014/main" id="{243C2238-96BA-00E7-6387-05570E00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1338" name="Rectangle 55">
              <a:extLst>
                <a:ext uri="{FF2B5EF4-FFF2-40B4-BE49-F238E27FC236}">
                  <a16:creationId xmlns:a16="http://schemas.microsoft.com/office/drawing/2014/main" id="{7006CBEB-85AF-CA26-4FC4-3A66F0829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1339" name="Rectangle 104">
              <a:extLst>
                <a:ext uri="{FF2B5EF4-FFF2-40B4-BE49-F238E27FC236}">
                  <a16:creationId xmlns:a16="http://schemas.microsoft.com/office/drawing/2014/main" id="{4EBD35EB-9AA9-5222-39C0-5D30E4A69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572000"/>
              <a:ext cx="1524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C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141317" name="Group 106">
            <a:extLst>
              <a:ext uri="{FF2B5EF4-FFF2-40B4-BE49-F238E27FC236}">
                <a16:creationId xmlns:a16="http://schemas.microsoft.com/office/drawing/2014/main" id="{B9BFC6B0-F7C9-AE1B-42E6-88DD961CD8CA}"/>
              </a:ext>
            </a:extLst>
          </p:cNvPr>
          <p:cNvGrpSpPr>
            <a:grpSpLocks/>
          </p:cNvGrpSpPr>
          <p:nvPr/>
        </p:nvGrpSpPr>
        <p:grpSpPr bwMode="auto">
          <a:xfrm>
            <a:off x="2982673" y="4914900"/>
            <a:ext cx="1219200" cy="228600"/>
            <a:chOff x="2743200" y="4343400"/>
            <a:chExt cx="1219200" cy="228600"/>
          </a:xfrm>
        </p:grpSpPr>
        <p:grpSp>
          <p:nvGrpSpPr>
            <p:cNvPr id="141323" name="Group 21">
              <a:extLst>
                <a:ext uri="{FF2B5EF4-FFF2-40B4-BE49-F238E27FC236}">
                  <a16:creationId xmlns:a16="http://schemas.microsoft.com/office/drawing/2014/main" id="{DE6DD36F-B51C-82B4-F86B-B9ADC803E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4343400"/>
              <a:ext cx="1066800" cy="228600"/>
              <a:chOff x="914400" y="5715000"/>
              <a:chExt cx="1066800" cy="228600"/>
            </a:xfrm>
          </p:grpSpPr>
          <p:sp>
            <p:nvSpPr>
              <p:cNvPr id="141325" name="Rectangle 63">
                <a:extLst>
                  <a:ext uri="{FF2B5EF4-FFF2-40B4-BE49-F238E27FC236}">
                    <a16:creationId xmlns:a16="http://schemas.microsoft.com/office/drawing/2014/main" id="{A3917454-018D-800D-6064-43CE612BD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26" name="Rectangle 64">
                <a:extLst>
                  <a:ext uri="{FF2B5EF4-FFF2-40B4-BE49-F238E27FC236}">
                    <a16:creationId xmlns:a16="http://schemas.microsoft.com/office/drawing/2014/main" id="{A5073FF6-DF79-1151-CE87-31285298A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8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27" name="Rectangle 65">
                <a:extLst>
                  <a:ext uri="{FF2B5EF4-FFF2-40B4-BE49-F238E27FC236}">
                    <a16:creationId xmlns:a16="http://schemas.microsoft.com/office/drawing/2014/main" id="{51D3283C-332E-C2BC-C172-CE713EDB2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92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28" name="Rectangle 66">
                <a:extLst>
                  <a:ext uri="{FF2B5EF4-FFF2-40B4-BE49-F238E27FC236}">
                    <a16:creationId xmlns:a16="http://schemas.microsoft.com/office/drawing/2014/main" id="{BE2B5369-CAA6-DD9D-9BE0-5F327F442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6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29" name="Rectangle 67">
                <a:extLst>
                  <a:ext uri="{FF2B5EF4-FFF2-40B4-BE49-F238E27FC236}">
                    <a16:creationId xmlns:a16="http://schemas.microsoft.com/office/drawing/2014/main" id="{74F07284-0389-A1F0-3EF6-BC22FB0D4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0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30" name="Rectangle 68">
                <a:extLst>
                  <a:ext uri="{FF2B5EF4-FFF2-40B4-BE49-F238E27FC236}">
                    <a16:creationId xmlns:a16="http://schemas.microsoft.com/office/drawing/2014/main" id="{5E75D7D7-7C44-0F21-FEE6-8D0B38092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4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331" name="Rectangle 69">
                <a:extLst>
                  <a:ext uri="{FF2B5EF4-FFF2-40B4-BE49-F238E27FC236}">
                    <a16:creationId xmlns:a16="http://schemas.microsoft.com/office/drawing/2014/main" id="{2915DF44-FB80-3159-B672-2D30ABB74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800" y="5715000"/>
                <a:ext cx="152400" cy="228600"/>
              </a:xfrm>
              <a:prstGeom prst="rect">
                <a:avLst/>
              </a:prstGeom>
              <a:noFill/>
              <a:ln w="9525" algn="ctr">
                <a:solidFill>
                  <a:srgbClr val="C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 b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1324" name="Rectangle 105">
              <a:extLst>
                <a:ext uri="{FF2B5EF4-FFF2-40B4-BE49-F238E27FC236}">
                  <a16:creationId xmlns:a16="http://schemas.microsoft.com/office/drawing/2014/main" id="{E02821DF-C022-4E3D-C74D-5B3346DAC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4343400"/>
              <a:ext cx="152400" cy="228600"/>
            </a:xfrm>
            <a:prstGeom prst="rect">
              <a:avLst/>
            </a:prstGeom>
            <a:noFill/>
            <a:ln w="9525" algn="ctr">
              <a:solidFill>
                <a:srgbClr val="C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b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1768BAC-450C-1494-3C96-5B776C6CE682}"/>
              </a:ext>
            </a:extLst>
          </p:cNvPr>
          <p:cNvSpPr/>
          <p:nvPr/>
        </p:nvSpPr>
        <p:spPr>
          <a:xfrm>
            <a:off x="0" y="6443932"/>
            <a:ext cx="12192000" cy="414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06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34FA-ECF2-32A8-2311-09DFC219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AEBF823A-8BC6-CCF9-4B2B-E5D668681A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Printing Formatted Floating-Point Values</a:t>
            </a:r>
          </a:p>
        </p:txBody>
      </p:sp>
      <p:sp>
        <p:nvSpPr>
          <p:cNvPr id="142339" name="Content Placeholder 2">
            <a:extLst>
              <a:ext uri="{FF2B5EF4-FFF2-40B4-BE49-F238E27FC236}">
                <a16:creationId xmlns:a16="http://schemas.microsoft.com/office/drawing/2014/main" id="{411612A6-5C6E-94A2-95E9-212E8BE2BB5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You can also use commas to group digits in a number. To do this, place a comma after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en-US" dirty="0"/>
              <a:t> symbol in the format specifier. Here is an example: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grossPay = 1253874.12;</a:t>
            </a:r>
            <a:b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System.out.printf("Your pay is %</a:t>
            </a:r>
            <a:r>
              <a:rPr lang="en-US" alt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.2f\n", grossPay);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This code will produce the following output: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Your pay is 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253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874.12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1B1EE-5753-4DFA-7573-1584AE08BD07}"/>
              </a:ext>
            </a:extLst>
          </p:cNvPr>
          <p:cNvSpPr/>
          <p:nvPr/>
        </p:nvSpPr>
        <p:spPr>
          <a:xfrm>
            <a:off x="0" y="6435306"/>
            <a:ext cx="12192000" cy="42269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50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C5A2-FD5F-1FC0-3334-F0D588E6A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61DBFB83-3488-077F-A47F-80235C0FFC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/>
          <a:lstStyle/>
          <a:p>
            <a:pPr eaLnBrk="1" hangingPunct="1"/>
            <a:r>
              <a:rPr lang="en-US" altLang="en-US" dirty="0"/>
              <a:t>Printing Formatted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Values</a:t>
            </a:r>
          </a:p>
        </p:txBody>
      </p:sp>
      <p:sp>
        <p:nvSpPr>
          <p:cNvPr id="143363" name="Content Placeholder 2">
            <a:extLst>
              <a:ext uri="{FF2B5EF4-FFF2-40B4-BE49-F238E27FC236}">
                <a16:creationId xmlns:a16="http://schemas.microsoft.com/office/drawing/2014/main" id="{9DB7FCE4-8B90-078E-4CF7-1AE52802754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If you wish to print a string argument, use the </a:t>
            </a:r>
            <a:r>
              <a:rPr lang="en-US" alt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/>
              <a:t>format specifier. Here is an example:</a:t>
            </a:r>
          </a:p>
          <a:p>
            <a:pPr eaLnBrk="1" hangingPunct="1">
              <a:buFontTx/>
              <a:buNone/>
            </a:pPr>
            <a:r>
              <a:rPr lang="en-US" altLang="en-US" sz="1800" dirty="0"/>
              <a:t> 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String name = "Ringo";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System.out.printf("Your name is </a:t>
            </a: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\n", name);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en-US" dirty="0"/>
              <a:t>This code produces the following output:</a:t>
            </a:r>
          </a:p>
          <a:p>
            <a:pPr eaLnBrk="1" hangingPunct="1"/>
            <a:endParaRPr lang="en-US" altLang="en-US" sz="1000" dirty="0"/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Your name is Ringo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DD79E-CD10-9239-AAD3-F9E8C249F339}"/>
              </a:ext>
            </a:extLst>
          </p:cNvPr>
          <p:cNvSpPr/>
          <p:nvPr/>
        </p:nvSpPr>
        <p:spPr>
          <a:xfrm>
            <a:off x="0" y="6409426"/>
            <a:ext cx="12192000" cy="44857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678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20C1-8605-D12E-2828-38E35610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End of Module 2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DCE5-90A6-4618-D1A7-0F1EB2A00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DD1AC988-0E61-D373-BFDC-8FBA6FD97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and Literals</a:t>
            </a:r>
          </a:p>
        </p:txBody>
      </p:sp>
      <p:sp>
        <p:nvSpPr>
          <p:cNvPr id="39939" name="Content Placeholder 6">
            <a:extLst>
              <a:ext uri="{FF2B5EF4-FFF2-40B4-BE49-F238E27FC236}">
                <a16:creationId xmlns:a16="http://schemas.microsoft.com/office/drawing/2014/main" id="{E1F7E87F-B073-A91F-58E8-A3255EF15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9 contains an assignment statement.</a:t>
            </a:r>
          </a:p>
          <a:p>
            <a:pPr>
              <a:buFontTx/>
              <a:buChar char="•"/>
            </a:pPr>
            <a:r>
              <a:rPr lang="en-US" altLang="en-US" sz="1800" dirty="0"/>
              <a:t>The equal sign is an operator that stores the value on its right (in this case 5) into the variable named on its left.</a:t>
            </a:r>
          </a:p>
          <a:p>
            <a:pPr>
              <a:buFontTx/>
              <a:buChar char="•"/>
            </a:pPr>
            <a:r>
              <a:rPr lang="en-US" altLang="en-US" sz="1800" dirty="0"/>
              <a:t>After this line executes, the value variable will contain the value 5.</a:t>
            </a:r>
            <a:endParaRPr lang="en-US" altLang="en-US" sz="1800" dirty="0">
              <a:solidFill>
                <a:srgbClr val="CA0C48"/>
              </a:solidFill>
            </a:endParaRP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CA0C48"/>
                </a:solidFill>
              </a:rPr>
              <a:t>     Line 9 </a:t>
            </a:r>
            <a:r>
              <a:rPr lang="en-US" altLang="en-US" sz="1800" i="1" dirty="0">
                <a:solidFill>
                  <a:srgbClr val="CA0C48"/>
                </a:solidFill>
              </a:rPr>
              <a:t>doesn’t print anything. It runs silently behind the scenes.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742054-6EEB-EFFA-362C-F0E13DC9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315" y="1512569"/>
            <a:ext cx="4980321" cy="2697066"/>
          </a:xfrm>
          <a:prstGeom prst="rect">
            <a:avLst/>
          </a:prstGeom>
        </p:spPr>
      </p:pic>
      <p:cxnSp>
        <p:nvCxnSpPr>
          <p:cNvPr id="39941" name="Straight Arrow Connector 8">
            <a:extLst>
              <a:ext uri="{FF2B5EF4-FFF2-40B4-BE49-F238E27FC236}">
                <a16:creationId xmlns:a16="http://schemas.microsoft.com/office/drawing/2014/main" id="{70327EB2-BFFA-0EC8-AB5F-5CC82D28AEB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99532" y="3156961"/>
            <a:ext cx="2307313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2" name="TextBox 9">
            <a:extLst>
              <a:ext uri="{FF2B5EF4-FFF2-40B4-BE49-F238E27FC236}">
                <a16:creationId xmlns:a16="http://schemas.microsoft.com/office/drawing/2014/main" id="{14C98D2B-7732-B2B7-887E-13562A45E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6845" y="2972017"/>
            <a:ext cx="250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Assignment Statement</a:t>
            </a:r>
          </a:p>
        </p:txBody>
      </p:sp>
    </p:spTree>
    <p:extLst>
      <p:ext uri="{BB962C8B-B14F-4D97-AF65-F5344CB8AC3E}">
        <p14:creationId xmlns:p14="http://schemas.microsoft.com/office/powerpoint/2010/main" val="304845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6F29E-170B-CD39-6B66-C45087F6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AE104B9E-A035-5200-6B74-7CC930A4C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and Literals</a:t>
            </a:r>
          </a:p>
        </p:txBody>
      </p:sp>
      <p:sp>
        <p:nvSpPr>
          <p:cNvPr id="41987" name="Content Placeholder 6">
            <a:extLst>
              <a:ext uri="{FF2B5EF4-FFF2-40B4-BE49-F238E27FC236}">
                <a16:creationId xmlns:a16="http://schemas.microsoft.com/office/drawing/2014/main" id="{D05602E1-3C7B-4626-D820-316364997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sz="1800" dirty="0"/>
              <a:t>Line 10 sends the string literal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"The value is " </a:t>
            </a:r>
            <a:r>
              <a:rPr lang="en-US" altLang="en-US" sz="1800" dirty="0"/>
              <a:t>to the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/>
              <a:t> method.</a:t>
            </a:r>
          </a:p>
          <a:p>
            <a:pP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Line 11 send the name of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800" dirty="0">
                <a:solidFill>
                  <a:srgbClr val="000000"/>
                </a:solidFill>
              </a:rPr>
              <a:t> variable to the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800" dirty="0">
                <a:solidFill>
                  <a:srgbClr val="000000"/>
                </a:solidFill>
              </a:rPr>
              <a:t> method.</a:t>
            </a:r>
          </a:p>
          <a:p>
            <a:pPr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When you send a variable name to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800" dirty="0">
                <a:solidFill>
                  <a:srgbClr val="000000"/>
                </a:solidFill>
              </a:rPr>
              <a:t> or </a:t>
            </a:r>
            <a:r>
              <a:rPr lang="en-US" alt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1800" dirty="0">
                <a:solidFill>
                  <a:srgbClr val="000000"/>
                </a:solidFill>
              </a:rPr>
              <a:t>, the variable’s contents are displayed.</a:t>
            </a:r>
          </a:p>
          <a:p>
            <a:pPr marL="457200" lvl="1" indent="0">
              <a:buNone/>
            </a:pPr>
            <a:r>
              <a:rPr lang="en-US" altLang="en-US" sz="1800" dirty="0">
                <a:solidFill>
                  <a:srgbClr val="CA0C48"/>
                </a:solidFill>
              </a:rPr>
              <a:t>     Notice there are no quotation marks around the variable 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sz="1800" dirty="0">
                <a:solidFill>
                  <a:srgbClr val="CA0C48"/>
                </a:solidFill>
              </a:rPr>
              <a:t>.</a:t>
            </a:r>
            <a:endParaRPr lang="en-US" altLang="en-US" sz="1800" i="1" dirty="0">
              <a:solidFill>
                <a:srgbClr val="CA0C4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DB606-CEE3-BBDE-3EA6-D1628D24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77" y="1485537"/>
            <a:ext cx="5531255" cy="2839575"/>
          </a:xfrm>
          <a:prstGeom prst="rect">
            <a:avLst/>
          </a:prstGeom>
        </p:spPr>
      </p:pic>
      <p:sp>
        <p:nvSpPr>
          <p:cNvPr id="41990" name="TextBox 9">
            <a:extLst>
              <a:ext uri="{FF2B5EF4-FFF2-40B4-BE49-F238E27FC236}">
                <a16:creationId xmlns:a16="http://schemas.microsoft.com/office/drawing/2014/main" id="{3156A207-7E3A-5809-9106-38148E2EF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896" y="3433401"/>
            <a:ext cx="2300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Display String Literal</a:t>
            </a:r>
          </a:p>
        </p:txBody>
      </p:sp>
      <p:cxnSp>
        <p:nvCxnSpPr>
          <p:cNvPr id="41991" name="Straight Arrow Connector 8">
            <a:extLst>
              <a:ext uri="{FF2B5EF4-FFF2-40B4-BE49-F238E27FC236}">
                <a16:creationId xmlns:a16="http://schemas.microsoft.com/office/drawing/2014/main" id="{649AEE97-D8A9-C4E1-1571-1288F38ABF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858414" y="3618345"/>
            <a:ext cx="9144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89" name="Straight Arrow Connector 8">
            <a:extLst>
              <a:ext uri="{FF2B5EF4-FFF2-40B4-BE49-F238E27FC236}">
                <a16:creationId xmlns:a16="http://schemas.microsoft.com/office/drawing/2014/main" id="{4DA901BC-23B0-1FD8-58A0-BCA021A36A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858414" y="3913910"/>
            <a:ext cx="914400" cy="0"/>
          </a:xfrm>
          <a:prstGeom prst="straightConnector1">
            <a:avLst/>
          </a:prstGeom>
          <a:noFill/>
          <a:ln w="9525" algn="ctr">
            <a:solidFill>
              <a:srgbClr val="CA0C48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2" name="TextBox 9">
            <a:extLst>
              <a:ext uri="{FF2B5EF4-FFF2-40B4-BE49-F238E27FC236}">
                <a16:creationId xmlns:a16="http://schemas.microsoft.com/office/drawing/2014/main" id="{B04F1B20-19CB-B6F7-6382-E3F58551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896" y="3729760"/>
            <a:ext cx="2984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solidFill>
                  <a:srgbClr val="CA0C48"/>
                </a:solidFill>
              </a:rPr>
              <a:t>Display Variable’s Contents</a:t>
            </a:r>
          </a:p>
        </p:txBody>
      </p:sp>
    </p:spTree>
    <p:extLst>
      <p:ext uri="{BB962C8B-B14F-4D97-AF65-F5344CB8AC3E}">
        <p14:creationId xmlns:p14="http://schemas.microsoft.com/office/powerpoint/2010/main" val="277566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8E5B-7CE1-13BD-8A87-43066301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B23AA06-2F86-C598-1130-22666B5A1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Variables and Literals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505CA-0F3B-F2BD-90D8-A18226C5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0" y="1972832"/>
            <a:ext cx="6589893" cy="46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E277A-6F5B-5FE5-0019-A2EA5E6FF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9F4CCCC-AAB2-A619-C464-10F3C190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Displaying Multiple Items with the + Operator</a:t>
            </a:r>
          </a:p>
        </p:txBody>
      </p:sp>
      <p:graphicFrame>
        <p:nvGraphicFramePr>
          <p:cNvPr id="45086" name="Content Placeholder 2">
            <a:extLst>
              <a:ext uri="{FF2B5EF4-FFF2-40B4-BE49-F238E27FC236}">
                <a16:creationId xmlns:a16="http://schemas.microsoft.com/office/drawing/2014/main" id="{E997E457-B514-F25A-5C7B-ADE1E9739D6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93319" y="2340065"/>
          <a:ext cx="3171315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DEFA86-C210-C258-ACB1-3C5E9117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2385" y="2478024"/>
            <a:ext cx="7349706" cy="369417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endParaRPr lang="en-US" sz="2000" dirty="0">
              <a:latin typeface="Consolas" panose="020B0609020204030204" pitchFamily="49" charset="0"/>
            </a:endParaRP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System.out.println("Hello " </a:t>
            </a:r>
            <a:r>
              <a:rPr lang="en-US" sz="2000" b="1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"World");</a:t>
            </a: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System.out.println("The value is: " </a:t>
            </a:r>
            <a:r>
              <a:rPr lang="en-US" sz="2000" b="1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5);</a:t>
            </a: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System.out.println("The value is: " </a:t>
            </a:r>
            <a:r>
              <a:rPr lang="en-US" sz="2000" b="1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value);</a:t>
            </a:r>
          </a:p>
          <a:p>
            <a:pPr lvl="0"/>
            <a:r>
              <a:rPr lang="en-US" sz="2000" dirty="0">
                <a:latin typeface="Consolas" panose="020B0609020204030204" pitchFamily="49" charset="0"/>
              </a:rPr>
              <a:t>System.out.println("The value is: " </a:t>
            </a:r>
            <a:r>
              <a:rPr lang="en-US" sz="2000" b="1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/n</a:t>
            </a:r>
            <a:r>
              <a:rPr lang="en-US" sz="2000" b="1" dirty="0">
                <a:latin typeface="Consolas" panose="020B0609020204030204" pitchFamily="49" charset="0"/>
              </a:rPr>
              <a:t>'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+</a:t>
            </a:r>
            <a:r>
              <a:rPr lang="en-US" sz="2000" dirty="0">
                <a:latin typeface="Consolas" panose="020B0609020204030204" pitchFamily="49" charset="0"/>
              </a:rPr>
              <a:t> 5);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852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2791</Words>
  <Application>Microsoft Office PowerPoint</Application>
  <PresentationFormat>Widescreen</PresentationFormat>
  <Paragraphs>401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Aptos</vt:lpstr>
      <vt:lpstr>Aptos Display</vt:lpstr>
      <vt:lpstr>Arial</vt:lpstr>
      <vt:lpstr>Avenir Next LT Pro</vt:lpstr>
      <vt:lpstr>Calibri</vt:lpstr>
      <vt:lpstr>Consolas</vt:lpstr>
      <vt:lpstr>Courier New</vt:lpstr>
      <vt:lpstr>Times New Roman</vt:lpstr>
      <vt:lpstr>Wingdings</vt:lpstr>
      <vt:lpstr>Office Theme</vt:lpstr>
      <vt:lpstr>Variables/Assignments</vt:lpstr>
      <vt:lpstr>Module 2 Topics</vt:lpstr>
      <vt:lpstr>Variables and Literals</vt:lpstr>
      <vt:lpstr>Variables</vt:lpstr>
      <vt:lpstr>Variables and Literals</vt:lpstr>
      <vt:lpstr>Variables and Literals</vt:lpstr>
      <vt:lpstr>Variables and Literals</vt:lpstr>
      <vt:lpstr>Variables and Literals</vt:lpstr>
      <vt:lpstr>Displaying Multiple Items with the + Operator</vt:lpstr>
      <vt:lpstr>String Concatenation</vt:lpstr>
      <vt:lpstr>String Concatenation</vt:lpstr>
      <vt:lpstr>String Concatenation</vt:lpstr>
      <vt:lpstr>Identifiers</vt:lpstr>
      <vt:lpstr>Identifiers</vt:lpstr>
      <vt:lpstr>Class Names</vt:lpstr>
      <vt:lpstr>Primitive Data Types</vt:lpstr>
      <vt:lpstr>Numeric Data Types</vt:lpstr>
      <vt:lpstr>Variable Declarations</vt:lpstr>
      <vt:lpstr>Integer Data Types</vt:lpstr>
      <vt:lpstr>Floating-Point Data Types</vt:lpstr>
      <vt:lpstr>Floating-Point Literals</vt:lpstr>
      <vt:lpstr>Floating-Point Literals (cont’d.)</vt:lpstr>
      <vt:lpstr>Scientific and E Notation</vt:lpstr>
      <vt:lpstr>The boolean Data Type</vt:lpstr>
      <vt:lpstr>The char Data Type</vt:lpstr>
      <vt:lpstr>Arithmetic Operators</vt:lpstr>
      <vt:lpstr>Integer Division</vt:lpstr>
      <vt:lpstr>Operator Precedence</vt:lpstr>
      <vt:lpstr>The Math Class</vt:lpstr>
      <vt:lpstr>Combined Assignment Operators</vt:lpstr>
      <vt:lpstr>Conversion between Primitive Data Types (cont’d.)</vt:lpstr>
      <vt:lpstr>Conversion between Primitive Data Types</vt:lpstr>
      <vt:lpstr>Creating Named Constants with final</vt:lpstr>
      <vt:lpstr>The String Class</vt:lpstr>
      <vt:lpstr>Creating a String Object</vt:lpstr>
      <vt:lpstr>Comments</vt:lpstr>
      <vt:lpstr>Reading Keyboard Input</vt:lpstr>
      <vt:lpstr>Reading Keyboard Input</vt:lpstr>
      <vt:lpstr>Reading a Character</vt:lpstr>
      <vt:lpstr>Reading a Character</vt:lpstr>
      <vt:lpstr>Mixing Calls to nextLine with Calls to Other Scanner Methods</vt:lpstr>
      <vt:lpstr>Converting a String to a Number (cont’d.)</vt:lpstr>
      <vt:lpstr>Single Format Specifier and Argument</vt:lpstr>
      <vt:lpstr>Multiple Format Specifiers and Arguments</vt:lpstr>
      <vt:lpstr>Multiple Format Specifiers and Arguments</vt:lpstr>
      <vt:lpstr>Setting the Field Width</vt:lpstr>
      <vt:lpstr>Printing Formatted Floating-Point Values</vt:lpstr>
      <vt:lpstr>Printing Formatted Floating-Point Values</vt:lpstr>
      <vt:lpstr>Printing Formatted Floating-Point Values</vt:lpstr>
      <vt:lpstr>Printing Formatted Floating-Point Values</vt:lpstr>
      <vt:lpstr>Printing Formatted Floating-Point Values</vt:lpstr>
      <vt:lpstr>Printing Formatted String Values</vt:lpstr>
      <vt:lpstr>End of Module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Variables/Assignments</dc:title>
  <dc:creator>Debbie Reid</dc:creator>
  <cp:lastModifiedBy>David Landaeta</cp:lastModifiedBy>
  <cp:revision>3</cp:revision>
  <dcterms:created xsi:type="dcterms:W3CDTF">2024-04-19T15:11:00Z</dcterms:created>
  <dcterms:modified xsi:type="dcterms:W3CDTF">2024-09-24T10:57:57Z</dcterms:modified>
</cp:coreProperties>
</file>