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9" r:id="rId4"/>
    <p:sldId id="263" r:id="rId5"/>
    <p:sldId id="266" r:id="rId6"/>
    <p:sldId id="267" r:id="rId7"/>
    <p:sldId id="269" r:id="rId8"/>
    <p:sldId id="270" r:id="rId9"/>
    <p:sldId id="272" r:id="rId10"/>
    <p:sldId id="273" r:id="rId11"/>
    <p:sldId id="276" r:id="rId12"/>
    <p:sldId id="277" r:id="rId13"/>
    <p:sldId id="287" r:id="rId14"/>
    <p:sldId id="289" r:id="rId15"/>
    <p:sldId id="294" r:id="rId16"/>
    <p:sldId id="295" r:id="rId17"/>
    <p:sldId id="296" r:id="rId18"/>
    <p:sldId id="298" r:id="rId19"/>
    <p:sldId id="299" r:id="rId20"/>
    <p:sldId id="2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28E3A-0BE0-4C8F-9B86-37BE7E18C97E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ED600C3-91A2-42C1-B96F-3F16D2BEB7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 an object-oriented programming language, like Java, you create programs that are made of objects.</a:t>
          </a:r>
        </a:p>
      </dgm:t>
    </dgm:pt>
    <dgm:pt modelId="{1D88F08C-38A8-49F9-8BE8-4A5F8BB8898E}" type="parTrans" cxnId="{36E6F1B4-8889-4DF1-97EC-EF1E7A1B9DDF}">
      <dgm:prSet/>
      <dgm:spPr/>
      <dgm:t>
        <a:bodyPr/>
        <a:lstStyle/>
        <a:p>
          <a:endParaRPr lang="en-US"/>
        </a:p>
      </dgm:t>
    </dgm:pt>
    <dgm:pt modelId="{09E629E1-E072-4866-9DBA-5BB1F64631F9}" type="sibTrans" cxnId="{36E6F1B4-8889-4DF1-97EC-EF1E7A1B9DDF}">
      <dgm:prSet/>
      <dgm:spPr/>
      <dgm:t>
        <a:bodyPr/>
        <a:lstStyle/>
        <a:p>
          <a:endParaRPr lang="en-US"/>
        </a:p>
      </dgm:t>
    </dgm:pt>
    <dgm:pt modelId="{5485FB53-2E18-40F8-B112-331A534DB3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 software, an object has two capabilities:</a:t>
          </a:r>
        </a:p>
      </dgm:t>
    </dgm:pt>
    <dgm:pt modelId="{A47A3E23-350D-4391-97B8-8327A570030E}" type="parTrans" cxnId="{75FFA2CB-24F8-434E-8A9D-6867FEA78BA9}">
      <dgm:prSet/>
      <dgm:spPr/>
      <dgm:t>
        <a:bodyPr/>
        <a:lstStyle/>
        <a:p>
          <a:endParaRPr lang="en-US"/>
        </a:p>
      </dgm:t>
    </dgm:pt>
    <dgm:pt modelId="{E8FD14B5-49DD-4F0A-A97D-D9E153168277}" type="sibTrans" cxnId="{75FFA2CB-24F8-434E-8A9D-6867FEA78BA9}">
      <dgm:prSet/>
      <dgm:spPr/>
      <dgm:t>
        <a:bodyPr/>
        <a:lstStyle/>
        <a:p>
          <a:endParaRPr lang="en-US"/>
        </a:p>
      </dgm:t>
    </dgm:pt>
    <dgm:pt modelId="{2ACBEC45-1488-4595-B38A-EC5C9EA834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object can store data.</a:t>
          </a:r>
        </a:p>
      </dgm:t>
    </dgm:pt>
    <dgm:pt modelId="{F964E4AC-CEC8-4F87-81EC-98EA289A0213}" type="parTrans" cxnId="{94F76209-BCB0-4795-9DF0-5EFF20037181}">
      <dgm:prSet/>
      <dgm:spPr/>
      <dgm:t>
        <a:bodyPr/>
        <a:lstStyle/>
        <a:p>
          <a:endParaRPr lang="en-US"/>
        </a:p>
      </dgm:t>
    </dgm:pt>
    <dgm:pt modelId="{FC6A880D-94D7-430C-A638-FC794E9191C9}" type="sibTrans" cxnId="{94F76209-BCB0-4795-9DF0-5EFF20037181}">
      <dgm:prSet/>
      <dgm:spPr/>
      <dgm:t>
        <a:bodyPr/>
        <a:lstStyle/>
        <a:p>
          <a:endParaRPr lang="en-US"/>
        </a:p>
      </dgm:t>
    </dgm:pt>
    <dgm:pt modelId="{9169E383-D385-4F1C-8A0A-05BF810382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object can perform operations.</a:t>
          </a:r>
        </a:p>
      </dgm:t>
    </dgm:pt>
    <dgm:pt modelId="{2B61B981-2013-444B-B555-37700D2C28A6}" type="parTrans" cxnId="{595A67BF-254B-4CCD-BFC7-3FB4EEC170DC}">
      <dgm:prSet/>
      <dgm:spPr/>
      <dgm:t>
        <a:bodyPr/>
        <a:lstStyle/>
        <a:p>
          <a:endParaRPr lang="en-US"/>
        </a:p>
      </dgm:t>
    </dgm:pt>
    <dgm:pt modelId="{316DBA37-1580-4F01-99C9-70E74FDD7A59}" type="sibTrans" cxnId="{595A67BF-254B-4CCD-BFC7-3FB4EEC170DC}">
      <dgm:prSet/>
      <dgm:spPr/>
      <dgm:t>
        <a:bodyPr/>
        <a:lstStyle/>
        <a:p>
          <a:endParaRPr lang="en-US"/>
        </a:p>
      </dgm:t>
    </dgm:pt>
    <dgm:pt modelId="{86024F56-5F25-40D9-9556-58675FA05A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data stored in an object are commonly called </a:t>
          </a:r>
          <a:r>
            <a:rPr lang="en-US" i="1"/>
            <a:t>attributes </a:t>
          </a:r>
          <a:r>
            <a:rPr lang="en-US"/>
            <a:t>or </a:t>
          </a:r>
          <a:r>
            <a:rPr lang="en-US" i="1"/>
            <a:t>fields</a:t>
          </a:r>
          <a:r>
            <a:rPr lang="en-US"/>
            <a:t>.</a:t>
          </a:r>
        </a:p>
      </dgm:t>
    </dgm:pt>
    <dgm:pt modelId="{F236CB31-128F-4AF8-B1F1-9272A50F6837}" type="parTrans" cxnId="{2D62772F-D4C2-4F10-ACD8-217A140FA083}">
      <dgm:prSet/>
      <dgm:spPr/>
      <dgm:t>
        <a:bodyPr/>
        <a:lstStyle/>
        <a:p>
          <a:endParaRPr lang="en-US"/>
        </a:p>
      </dgm:t>
    </dgm:pt>
    <dgm:pt modelId="{DA6F64CB-15E8-4319-8401-7004A3C57353}" type="sibTrans" cxnId="{2D62772F-D4C2-4F10-ACD8-217A140FA083}">
      <dgm:prSet/>
      <dgm:spPr/>
      <dgm:t>
        <a:bodyPr/>
        <a:lstStyle/>
        <a:p>
          <a:endParaRPr lang="en-US"/>
        </a:p>
      </dgm:t>
    </dgm:pt>
    <dgm:pt modelId="{909C4E58-3C35-4E36-BC59-6CC1FD2108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operations that an object can perform are called </a:t>
          </a:r>
          <a:r>
            <a:rPr lang="en-US" i="1"/>
            <a:t>methods</a:t>
          </a:r>
          <a:r>
            <a:rPr lang="en-US"/>
            <a:t>.</a:t>
          </a:r>
        </a:p>
      </dgm:t>
    </dgm:pt>
    <dgm:pt modelId="{9FC6350D-C841-4FE1-B915-15153A22AA2E}" type="parTrans" cxnId="{F5676D80-2B05-4AB1-B67C-B610A64C2983}">
      <dgm:prSet/>
      <dgm:spPr/>
      <dgm:t>
        <a:bodyPr/>
        <a:lstStyle/>
        <a:p>
          <a:endParaRPr lang="en-US"/>
        </a:p>
      </dgm:t>
    </dgm:pt>
    <dgm:pt modelId="{7AEC2E26-F00C-4B0A-BD15-8609F9867111}" type="sibTrans" cxnId="{F5676D80-2B05-4AB1-B67C-B610A64C2983}">
      <dgm:prSet/>
      <dgm:spPr/>
      <dgm:t>
        <a:bodyPr/>
        <a:lstStyle/>
        <a:p>
          <a:endParaRPr lang="en-US"/>
        </a:p>
      </dgm:t>
    </dgm:pt>
    <dgm:pt modelId="{0C436331-9E0D-46E6-92B0-976A15ED2F4C}" type="pres">
      <dgm:prSet presAssocID="{FBD28E3A-0BE0-4C8F-9B86-37BE7E18C97E}" presName="root" presStyleCnt="0">
        <dgm:presLayoutVars>
          <dgm:dir/>
          <dgm:resizeHandles val="exact"/>
        </dgm:presLayoutVars>
      </dgm:prSet>
      <dgm:spPr/>
    </dgm:pt>
    <dgm:pt modelId="{C9AA514E-9090-40C5-8B51-17DD11534264}" type="pres">
      <dgm:prSet presAssocID="{7ED600C3-91A2-42C1-B96F-3F16D2BEB7AB}" presName="compNode" presStyleCnt="0"/>
      <dgm:spPr/>
    </dgm:pt>
    <dgm:pt modelId="{CC1A8EA3-7A19-480E-AA82-B911F74C53B0}" type="pres">
      <dgm:prSet presAssocID="{7ED600C3-91A2-42C1-B96F-3F16D2BEB7AB}" presName="bgRect" presStyleLbl="bgShp" presStyleIdx="0" presStyleCnt="4"/>
      <dgm:spPr/>
    </dgm:pt>
    <dgm:pt modelId="{D757A93B-54CC-46EA-8177-22538FBBC6F0}" type="pres">
      <dgm:prSet presAssocID="{7ED600C3-91A2-42C1-B96F-3F16D2BEB7A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CF2CB80-B03A-4A43-9512-B367354915D2}" type="pres">
      <dgm:prSet presAssocID="{7ED600C3-91A2-42C1-B96F-3F16D2BEB7AB}" presName="spaceRect" presStyleCnt="0"/>
      <dgm:spPr/>
    </dgm:pt>
    <dgm:pt modelId="{3B7D2432-8B53-4B9F-A416-EFA05024BD57}" type="pres">
      <dgm:prSet presAssocID="{7ED600C3-91A2-42C1-B96F-3F16D2BEB7AB}" presName="parTx" presStyleLbl="revTx" presStyleIdx="0" presStyleCnt="5">
        <dgm:presLayoutVars>
          <dgm:chMax val="0"/>
          <dgm:chPref val="0"/>
        </dgm:presLayoutVars>
      </dgm:prSet>
      <dgm:spPr/>
    </dgm:pt>
    <dgm:pt modelId="{8C16BB0E-DDA1-44DC-8D07-CA707DB9709F}" type="pres">
      <dgm:prSet presAssocID="{09E629E1-E072-4866-9DBA-5BB1F64631F9}" presName="sibTrans" presStyleCnt="0"/>
      <dgm:spPr/>
    </dgm:pt>
    <dgm:pt modelId="{68A27C7A-F3D0-49B3-A7DB-F0AF9ADB61FA}" type="pres">
      <dgm:prSet presAssocID="{5485FB53-2E18-40F8-B112-331A534DB395}" presName="compNode" presStyleCnt="0"/>
      <dgm:spPr/>
    </dgm:pt>
    <dgm:pt modelId="{5F4F206C-BD5A-4C7D-9B56-422B2ED0F16B}" type="pres">
      <dgm:prSet presAssocID="{5485FB53-2E18-40F8-B112-331A534DB395}" presName="bgRect" presStyleLbl="bgShp" presStyleIdx="1" presStyleCnt="4"/>
      <dgm:spPr/>
    </dgm:pt>
    <dgm:pt modelId="{CED5FD94-EE3C-44A2-A35A-192255A7968D}" type="pres">
      <dgm:prSet presAssocID="{5485FB53-2E18-40F8-B112-331A534DB3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C72F0F77-4933-4D40-ACF8-C12C33590BA0}" type="pres">
      <dgm:prSet presAssocID="{5485FB53-2E18-40F8-B112-331A534DB395}" presName="spaceRect" presStyleCnt="0"/>
      <dgm:spPr/>
    </dgm:pt>
    <dgm:pt modelId="{13BB40D9-35FC-475E-A0F3-C1BC79FDF44E}" type="pres">
      <dgm:prSet presAssocID="{5485FB53-2E18-40F8-B112-331A534DB395}" presName="parTx" presStyleLbl="revTx" presStyleIdx="1" presStyleCnt="5">
        <dgm:presLayoutVars>
          <dgm:chMax val="0"/>
          <dgm:chPref val="0"/>
        </dgm:presLayoutVars>
      </dgm:prSet>
      <dgm:spPr/>
    </dgm:pt>
    <dgm:pt modelId="{AD7F731A-0F6F-4493-BC16-0259B053013D}" type="pres">
      <dgm:prSet presAssocID="{5485FB53-2E18-40F8-B112-331A534DB395}" presName="desTx" presStyleLbl="revTx" presStyleIdx="2" presStyleCnt="5">
        <dgm:presLayoutVars/>
      </dgm:prSet>
      <dgm:spPr/>
    </dgm:pt>
    <dgm:pt modelId="{95DF4AD8-D651-4430-B4B8-5964F3A4988E}" type="pres">
      <dgm:prSet presAssocID="{E8FD14B5-49DD-4F0A-A97D-D9E153168277}" presName="sibTrans" presStyleCnt="0"/>
      <dgm:spPr/>
    </dgm:pt>
    <dgm:pt modelId="{6B8519BA-4F75-4A40-8BAF-02D4D18C4161}" type="pres">
      <dgm:prSet presAssocID="{86024F56-5F25-40D9-9556-58675FA05A54}" presName="compNode" presStyleCnt="0"/>
      <dgm:spPr/>
    </dgm:pt>
    <dgm:pt modelId="{9473EA05-5D01-4D74-A065-A2FAFDF251DA}" type="pres">
      <dgm:prSet presAssocID="{86024F56-5F25-40D9-9556-58675FA05A54}" presName="bgRect" presStyleLbl="bgShp" presStyleIdx="2" presStyleCnt="4"/>
      <dgm:spPr/>
    </dgm:pt>
    <dgm:pt modelId="{F7085453-8579-4893-9151-9B3F9C946ABC}" type="pres">
      <dgm:prSet presAssocID="{86024F56-5F25-40D9-9556-58675FA05A5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9FE1033-5877-4DFA-A002-052A464101B0}" type="pres">
      <dgm:prSet presAssocID="{86024F56-5F25-40D9-9556-58675FA05A54}" presName="spaceRect" presStyleCnt="0"/>
      <dgm:spPr/>
    </dgm:pt>
    <dgm:pt modelId="{BAB52598-B184-4C53-922F-7A8EF7BAA278}" type="pres">
      <dgm:prSet presAssocID="{86024F56-5F25-40D9-9556-58675FA05A54}" presName="parTx" presStyleLbl="revTx" presStyleIdx="3" presStyleCnt="5">
        <dgm:presLayoutVars>
          <dgm:chMax val="0"/>
          <dgm:chPref val="0"/>
        </dgm:presLayoutVars>
      </dgm:prSet>
      <dgm:spPr/>
    </dgm:pt>
    <dgm:pt modelId="{BBCBBAE1-ACCF-47CA-BEF3-067B7595B892}" type="pres">
      <dgm:prSet presAssocID="{DA6F64CB-15E8-4319-8401-7004A3C57353}" presName="sibTrans" presStyleCnt="0"/>
      <dgm:spPr/>
    </dgm:pt>
    <dgm:pt modelId="{C4D339A1-5966-416E-93C3-5CC5DE7F7223}" type="pres">
      <dgm:prSet presAssocID="{909C4E58-3C35-4E36-BC59-6CC1FD21083E}" presName="compNode" presStyleCnt="0"/>
      <dgm:spPr/>
    </dgm:pt>
    <dgm:pt modelId="{28DA5AF2-C5BF-479C-A985-F1E89BF536B0}" type="pres">
      <dgm:prSet presAssocID="{909C4E58-3C35-4E36-BC59-6CC1FD21083E}" presName="bgRect" presStyleLbl="bgShp" presStyleIdx="3" presStyleCnt="4"/>
      <dgm:spPr/>
    </dgm:pt>
    <dgm:pt modelId="{0809E637-A42E-483C-8D12-73364C184D21}" type="pres">
      <dgm:prSet presAssocID="{909C4E58-3C35-4E36-BC59-6CC1FD2108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6FCD5E0-8EB5-45C6-92AC-96F62D8BF26C}" type="pres">
      <dgm:prSet presAssocID="{909C4E58-3C35-4E36-BC59-6CC1FD21083E}" presName="spaceRect" presStyleCnt="0"/>
      <dgm:spPr/>
    </dgm:pt>
    <dgm:pt modelId="{D1D126AE-5093-4A3A-846A-A66813FA77AE}" type="pres">
      <dgm:prSet presAssocID="{909C4E58-3C35-4E36-BC59-6CC1FD21083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4F76209-BCB0-4795-9DF0-5EFF20037181}" srcId="{5485FB53-2E18-40F8-B112-331A534DB395}" destId="{2ACBEC45-1488-4595-B38A-EC5C9EA834DE}" srcOrd="0" destOrd="0" parTransId="{F964E4AC-CEC8-4F87-81EC-98EA289A0213}" sibTransId="{FC6A880D-94D7-430C-A638-FC794E9191C9}"/>
    <dgm:cxn modelId="{A17D010F-8BCD-4A9A-81DC-C9FCEC80BAB0}" type="presOf" srcId="{86024F56-5F25-40D9-9556-58675FA05A54}" destId="{BAB52598-B184-4C53-922F-7A8EF7BAA278}" srcOrd="0" destOrd="0" presId="urn:microsoft.com/office/officeart/2018/2/layout/IconVerticalSolidList"/>
    <dgm:cxn modelId="{2D62772F-D4C2-4F10-ACD8-217A140FA083}" srcId="{FBD28E3A-0BE0-4C8F-9B86-37BE7E18C97E}" destId="{86024F56-5F25-40D9-9556-58675FA05A54}" srcOrd="2" destOrd="0" parTransId="{F236CB31-128F-4AF8-B1F1-9272A50F6837}" sibTransId="{DA6F64CB-15E8-4319-8401-7004A3C57353}"/>
    <dgm:cxn modelId="{E1794740-5AEC-4C0A-A0FA-CF55E85D1286}" type="presOf" srcId="{909C4E58-3C35-4E36-BC59-6CC1FD21083E}" destId="{D1D126AE-5093-4A3A-846A-A66813FA77AE}" srcOrd="0" destOrd="0" presId="urn:microsoft.com/office/officeart/2018/2/layout/IconVerticalSolidList"/>
    <dgm:cxn modelId="{8B317F43-F622-4A30-AFA8-59E09D2F69BF}" type="presOf" srcId="{2ACBEC45-1488-4595-B38A-EC5C9EA834DE}" destId="{AD7F731A-0F6F-4493-BC16-0259B053013D}" srcOrd="0" destOrd="0" presId="urn:microsoft.com/office/officeart/2018/2/layout/IconVerticalSolidList"/>
    <dgm:cxn modelId="{AC62F14B-B164-4C14-95E0-033007326A31}" type="presOf" srcId="{9169E383-D385-4F1C-8A0A-05BF810382F9}" destId="{AD7F731A-0F6F-4493-BC16-0259B053013D}" srcOrd="0" destOrd="1" presId="urn:microsoft.com/office/officeart/2018/2/layout/IconVerticalSolidList"/>
    <dgm:cxn modelId="{F5676D80-2B05-4AB1-B67C-B610A64C2983}" srcId="{FBD28E3A-0BE0-4C8F-9B86-37BE7E18C97E}" destId="{909C4E58-3C35-4E36-BC59-6CC1FD21083E}" srcOrd="3" destOrd="0" parTransId="{9FC6350D-C841-4FE1-B915-15153A22AA2E}" sibTransId="{7AEC2E26-F00C-4B0A-BD15-8609F9867111}"/>
    <dgm:cxn modelId="{36E6F1B4-8889-4DF1-97EC-EF1E7A1B9DDF}" srcId="{FBD28E3A-0BE0-4C8F-9B86-37BE7E18C97E}" destId="{7ED600C3-91A2-42C1-B96F-3F16D2BEB7AB}" srcOrd="0" destOrd="0" parTransId="{1D88F08C-38A8-49F9-8BE8-4A5F8BB8898E}" sibTransId="{09E629E1-E072-4866-9DBA-5BB1F64631F9}"/>
    <dgm:cxn modelId="{901535B8-5B61-4EC0-93E8-6D0FEE29F880}" type="presOf" srcId="{7ED600C3-91A2-42C1-B96F-3F16D2BEB7AB}" destId="{3B7D2432-8B53-4B9F-A416-EFA05024BD57}" srcOrd="0" destOrd="0" presId="urn:microsoft.com/office/officeart/2018/2/layout/IconVerticalSolidList"/>
    <dgm:cxn modelId="{595A67BF-254B-4CCD-BFC7-3FB4EEC170DC}" srcId="{5485FB53-2E18-40F8-B112-331A534DB395}" destId="{9169E383-D385-4F1C-8A0A-05BF810382F9}" srcOrd="1" destOrd="0" parTransId="{2B61B981-2013-444B-B555-37700D2C28A6}" sibTransId="{316DBA37-1580-4F01-99C9-70E74FDD7A59}"/>
    <dgm:cxn modelId="{75FFA2CB-24F8-434E-8A9D-6867FEA78BA9}" srcId="{FBD28E3A-0BE0-4C8F-9B86-37BE7E18C97E}" destId="{5485FB53-2E18-40F8-B112-331A534DB395}" srcOrd="1" destOrd="0" parTransId="{A47A3E23-350D-4391-97B8-8327A570030E}" sibTransId="{E8FD14B5-49DD-4F0A-A97D-D9E153168277}"/>
    <dgm:cxn modelId="{0CA3B7CE-E648-4D17-B8CA-2E3AB9770E6A}" type="presOf" srcId="{5485FB53-2E18-40F8-B112-331A534DB395}" destId="{13BB40D9-35FC-475E-A0F3-C1BC79FDF44E}" srcOrd="0" destOrd="0" presId="urn:microsoft.com/office/officeart/2018/2/layout/IconVerticalSolidList"/>
    <dgm:cxn modelId="{9B95BAE1-A30A-4AB5-9D26-D25FF70E94B5}" type="presOf" srcId="{FBD28E3A-0BE0-4C8F-9B86-37BE7E18C97E}" destId="{0C436331-9E0D-46E6-92B0-976A15ED2F4C}" srcOrd="0" destOrd="0" presId="urn:microsoft.com/office/officeart/2018/2/layout/IconVerticalSolidList"/>
    <dgm:cxn modelId="{FCFEF97B-FABE-40EC-A83A-1086276295E0}" type="presParOf" srcId="{0C436331-9E0D-46E6-92B0-976A15ED2F4C}" destId="{C9AA514E-9090-40C5-8B51-17DD11534264}" srcOrd="0" destOrd="0" presId="urn:microsoft.com/office/officeart/2018/2/layout/IconVerticalSolidList"/>
    <dgm:cxn modelId="{72BB5786-3AFA-4E03-B5B1-926341076AAC}" type="presParOf" srcId="{C9AA514E-9090-40C5-8B51-17DD11534264}" destId="{CC1A8EA3-7A19-480E-AA82-B911F74C53B0}" srcOrd="0" destOrd="0" presId="urn:microsoft.com/office/officeart/2018/2/layout/IconVerticalSolidList"/>
    <dgm:cxn modelId="{7B8B4A67-6429-43C9-A898-793B93DB55BC}" type="presParOf" srcId="{C9AA514E-9090-40C5-8B51-17DD11534264}" destId="{D757A93B-54CC-46EA-8177-22538FBBC6F0}" srcOrd="1" destOrd="0" presId="urn:microsoft.com/office/officeart/2018/2/layout/IconVerticalSolidList"/>
    <dgm:cxn modelId="{EC1A2D41-F651-4F5E-B087-9FE670E9D1EE}" type="presParOf" srcId="{C9AA514E-9090-40C5-8B51-17DD11534264}" destId="{5CF2CB80-B03A-4A43-9512-B367354915D2}" srcOrd="2" destOrd="0" presId="urn:microsoft.com/office/officeart/2018/2/layout/IconVerticalSolidList"/>
    <dgm:cxn modelId="{BE1C6E70-B8AB-4E7B-9901-A8E086949A8B}" type="presParOf" srcId="{C9AA514E-9090-40C5-8B51-17DD11534264}" destId="{3B7D2432-8B53-4B9F-A416-EFA05024BD57}" srcOrd="3" destOrd="0" presId="urn:microsoft.com/office/officeart/2018/2/layout/IconVerticalSolidList"/>
    <dgm:cxn modelId="{F526D510-3DC2-401D-8BFA-8D9F96837D94}" type="presParOf" srcId="{0C436331-9E0D-46E6-92B0-976A15ED2F4C}" destId="{8C16BB0E-DDA1-44DC-8D07-CA707DB9709F}" srcOrd="1" destOrd="0" presId="urn:microsoft.com/office/officeart/2018/2/layout/IconVerticalSolidList"/>
    <dgm:cxn modelId="{C39A1DA6-5359-415B-9FF7-5127608A3CDD}" type="presParOf" srcId="{0C436331-9E0D-46E6-92B0-976A15ED2F4C}" destId="{68A27C7A-F3D0-49B3-A7DB-F0AF9ADB61FA}" srcOrd="2" destOrd="0" presId="urn:microsoft.com/office/officeart/2018/2/layout/IconVerticalSolidList"/>
    <dgm:cxn modelId="{1912301C-9E0D-412C-BD54-E39A22A96509}" type="presParOf" srcId="{68A27C7A-F3D0-49B3-A7DB-F0AF9ADB61FA}" destId="{5F4F206C-BD5A-4C7D-9B56-422B2ED0F16B}" srcOrd="0" destOrd="0" presId="urn:microsoft.com/office/officeart/2018/2/layout/IconVerticalSolidList"/>
    <dgm:cxn modelId="{9EE07641-C7A3-43F9-A076-853D364EA3FA}" type="presParOf" srcId="{68A27C7A-F3D0-49B3-A7DB-F0AF9ADB61FA}" destId="{CED5FD94-EE3C-44A2-A35A-192255A7968D}" srcOrd="1" destOrd="0" presId="urn:microsoft.com/office/officeart/2018/2/layout/IconVerticalSolidList"/>
    <dgm:cxn modelId="{872237A2-3C43-42F1-A977-FDFA4EBF2769}" type="presParOf" srcId="{68A27C7A-F3D0-49B3-A7DB-F0AF9ADB61FA}" destId="{C72F0F77-4933-4D40-ACF8-C12C33590BA0}" srcOrd="2" destOrd="0" presId="urn:microsoft.com/office/officeart/2018/2/layout/IconVerticalSolidList"/>
    <dgm:cxn modelId="{8FCEBF6C-683F-47FA-A567-31D31C4E8101}" type="presParOf" srcId="{68A27C7A-F3D0-49B3-A7DB-F0AF9ADB61FA}" destId="{13BB40D9-35FC-475E-A0F3-C1BC79FDF44E}" srcOrd="3" destOrd="0" presId="urn:microsoft.com/office/officeart/2018/2/layout/IconVerticalSolidList"/>
    <dgm:cxn modelId="{80EF8B7F-F607-419F-A221-3720B3EBEAF7}" type="presParOf" srcId="{68A27C7A-F3D0-49B3-A7DB-F0AF9ADB61FA}" destId="{AD7F731A-0F6F-4493-BC16-0259B053013D}" srcOrd="4" destOrd="0" presId="urn:microsoft.com/office/officeart/2018/2/layout/IconVerticalSolidList"/>
    <dgm:cxn modelId="{3FB90583-7CB6-4440-B71C-7DA6D5CDD6B2}" type="presParOf" srcId="{0C436331-9E0D-46E6-92B0-976A15ED2F4C}" destId="{95DF4AD8-D651-4430-B4B8-5964F3A4988E}" srcOrd="3" destOrd="0" presId="urn:microsoft.com/office/officeart/2018/2/layout/IconVerticalSolidList"/>
    <dgm:cxn modelId="{CC4DDE4C-7003-4A2F-84A0-BD21A90E9C69}" type="presParOf" srcId="{0C436331-9E0D-46E6-92B0-976A15ED2F4C}" destId="{6B8519BA-4F75-4A40-8BAF-02D4D18C4161}" srcOrd="4" destOrd="0" presId="urn:microsoft.com/office/officeart/2018/2/layout/IconVerticalSolidList"/>
    <dgm:cxn modelId="{89107DBA-5A44-4DDD-97BE-512B1BF82A66}" type="presParOf" srcId="{6B8519BA-4F75-4A40-8BAF-02D4D18C4161}" destId="{9473EA05-5D01-4D74-A065-A2FAFDF251DA}" srcOrd="0" destOrd="0" presId="urn:microsoft.com/office/officeart/2018/2/layout/IconVerticalSolidList"/>
    <dgm:cxn modelId="{EE248F7A-344A-4BB9-B787-B19460DCF1C9}" type="presParOf" srcId="{6B8519BA-4F75-4A40-8BAF-02D4D18C4161}" destId="{F7085453-8579-4893-9151-9B3F9C946ABC}" srcOrd="1" destOrd="0" presId="urn:microsoft.com/office/officeart/2018/2/layout/IconVerticalSolidList"/>
    <dgm:cxn modelId="{D5E44FCC-6782-4CD6-9138-6729B87D0C96}" type="presParOf" srcId="{6B8519BA-4F75-4A40-8BAF-02D4D18C4161}" destId="{69FE1033-5877-4DFA-A002-052A464101B0}" srcOrd="2" destOrd="0" presId="urn:microsoft.com/office/officeart/2018/2/layout/IconVerticalSolidList"/>
    <dgm:cxn modelId="{DE966B0F-3405-4F86-945F-4D60043FD29A}" type="presParOf" srcId="{6B8519BA-4F75-4A40-8BAF-02D4D18C4161}" destId="{BAB52598-B184-4C53-922F-7A8EF7BAA278}" srcOrd="3" destOrd="0" presId="urn:microsoft.com/office/officeart/2018/2/layout/IconVerticalSolidList"/>
    <dgm:cxn modelId="{AEFFD988-D9A5-4880-9B6A-74CA5D7DF890}" type="presParOf" srcId="{0C436331-9E0D-46E6-92B0-976A15ED2F4C}" destId="{BBCBBAE1-ACCF-47CA-BEF3-067B7595B892}" srcOrd="5" destOrd="0" presId="urn:microsoft.com/office/officeart/2018/2/layout/IconVerticalSolidList"/>
    <dgm:cxn modelId="{527B19B0-EA84-4C0B-AA81-E98320ACE6BA}" type="presParOf" srcId="{0C436331-9E0D-46E6-92B0-976A15ED2F4C}" destId="{C4D339A1-5966-416E-93C3-5CC5DE7F7223}" srcOrd="6" destOrd="0" presId="urn:microsoft.com/office/officeart/2018/2/layout/IconVerticalSolidList"/>
    <dgm:cxn modelId="{406C9F07-3B55-465C-AD25-E132D04D056E}" type="presParOf" srcId="{C4D339A1-5966-416E-93C3-5CC5DE7F7223}" destId="{28DA5AF2-C5BF-479C-A985-F1E89BF536B0}" srcOrd="0" destOrd="0" presId="urn:microsoft.com/office/officeart/2018/2/layout/IconVerticalSolidList"/>
    <dgm:cxn modelId="{536BF5A9-0AD9-4FA9-858F-40C3F7D4AED4}" type="presParOf" srcId="{C4D339A1-5966-416E-93C3-5CC5DE7F7223}" destId="{0809E637-A42E-483C-8D12-73364C184D21}" srcOrd="1" destOrd="0" presId="urn:microsoft.com/office/officeart/2018/2/layout/IconVerticalSolidList"/>
    <dgm:cxn modelId="{2DD712E2-4003-4C61-87A0-6E566BB504E4}" type="presParOf" srcId="{C4D339A1-5966-416E-93C3-5CC5DE7F7223}" destId="{D6FCD5E0-8EB5-45C6-92AC-96F62D8BF26C}" srcOrd="2" destOrd="0" presId="urn:microsoft.com/office/officeart/2018/2/layout/IconVerticalSolidList"/>
    <dgm:cxn modelId="{FF6ADB43-246C-4D64-A12D-FE167569E739}" type="presParOf" srcId="{C4D339A1-5966-416E-93C3-5CC5DE7F7223}" destId="{D1D126AE-5093-4A3A-846A-A66813FA77A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121145E-FA69-4059-9A93-4C9EEA0A6D9A}" type="doc">
      <dgm:prSet loTypeId="urn:microsoft.com/office/officeart/2005/8/layout/process4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70556B7-9BE0-457E-B2C4-F50289A42D38}">
      <dgm:prSet/>
      <dgm:spPr>
        <a:solidFill>
          <a:schemeClr val="tx2">
            <a:lumMod val="75000"/>
            <a:lumOff val="25000"/>
          </a:schemeClr>
        </a:solidFill>
      </dgm:spPr>
      <dgm:t>
        <a:bodyPr/>
        <a:lstStyle/>
        <a:p>
          <a:r>
            <a:rPr lang="en-US" dirty="0"/>
            <a:t>An access modifier is a Java key word that indicates how a field or method can be accessed.</a:t>
          </a:r>
        </a:p>
      </dgm:t>
    </dgm:pt>
    <dgm:pt modelId="{B034C628-1281-4ED4-9BD9-6EBE525BAAC5}" type="parTrans" cxnId="{F63D5BE0-DFC9-414A-AD90-3C456E89635D}">
      <dgm:prSet/>
      <dgm:spPr/>
      <dgm:t>
        <a:bodyPr/>
        <a:lstStyle/>
        <a:p>
          <a:endParaRPr lang="en-US"/>
        </a:p>
      </dgm:t>
    </dgm:pt>
    <dgm:pt modelId="{C84D2C2C-D10E-49F5-9B2D-276DE5176147}" type="sibTrans" cxnId="{F63D5BE0-DFC9-414A-AD90-3C456E89635D}">
      <dgm:prSet/>
      <dgm:spPr/>
      <dgm:t>
        <a:bodyPr/>
        <a:lstStyle/>
        <a:p>
          <a:endParaRPr lang="en-US"/>
        </a:p>
      </dgm:t>
    </dgm:pt>
    <dgm:pt modelId="{7D956406-BB03-4A28-8F06-B1FEB4D0356A}">
      <dgm:prSet/>
      <dgm:spPr>
        <a:solidFill>
          <a:schemeClr val="tx2">
            <a:lumMod val="50000"/>
            <a:lumOff val="50000"/>
          </a:schemeClr>
        </a:solidFill>
      </dgm:spPr>
      <dgm:t>
        <a:bodyPr/>
        <a:lstStyle/>
        <a:p>
          <a:r>
            <a:rPr lang="en-US" dirty="0"/>
            <a:t>There are three Java access modifiers:</a:t>
          </a:r>
        </a:p>
      </dgm:t>
    </dgm:pt>
    <dgm:pt modelId="{3623271E-1D88-4EB2-8AD0-4EFE04A18DBE}" type="parTrans" cxnId="{E1A790F6-8C06-424B-BE63-56415EB602F9}">
      <dgm:prSet/>
      <dgm:spPr/>
      <dgm:t>
        <a:bodyPr/>
        <a:lstStyle/>
        <a:p>
          <a:endParaRPr lang="en-US"/>
        </a:p>
      </dgm:t>
    </dgm:pt>
    <dgm:pt modelId="{B235EE34-1BD0-4CC8-BE4F-CC3AA832EFB3}" type="sibTrans" cxnId="{E1A790F6-8C06-424B-BE63-56415EB602F9}">
      <dgm:prSet/>
      <dgm:spPr/>
      <dgm:t>
        <a:bodyPr/>
        <a:lstStyle/>
        <a:p>
          <a:endParaRPr lang="en-US"/>
        </a:p>
      </dgm:t>
    </dgm:pt>
    <dgm:pt modelId="{5A8263A9-917B-49CA-86EA-63FE1DD23423}">
      <dgm:prSet/>
      <dgm:spPr/>
      <dgm:t>
        <a:bodyPr/>
        <a:lstStyle/>
        <a:p>
          <a:r>
            <a:rPr lang="en-US"/>
            <a:t>public</a:t>
          </a:r>
        </a:p>
      </dgm:t>
    </dgm:pt>
    <dgm:pt modelId="{160DA4FF-3C9A-4D11-AF80-BB0581627663}" type="parTrans" cxnId="{5511DEFD-1F80-4769-BB6D-801733CB9733}">
      <dgm:prSet/>
      <dgm:spPr/>
      <dgm:t>
        <a:bodyPr/>
        <a:lstStyle/>
        <a:p>
          <a:endParaRPr lang="en-US"/>
        </a:p>
      </dgm:t>
    </dgm:pt>
    <dgm:pt modelId="{ED906066-8C50-40AE-B955-A90178AFD873}" type="sibTrans" cxnId="{5511DEFD-1F80-4769-BB6D-801733CB9733}">
      <dgm:prSet/>
      <dgm:spPr/>
      <dgm:t>
        <a:bodyPr/>
        <a:lstStyle/>
        <a:p>
          <a:endParaRPr lang="en-US"/>
        </a:p>
      </dgm:t>
    </dgm:pt>
    <dgm:pt modelId="{05E3F324-905F-4768-9B10-E8C6EC6795AD}">
      <dgm:prSet/>
      <dgm:spPr/>
      <dgm:t>
        <a:bodyPr/>
        <a:lstStyle/>
        <a:p>
          <a:r>
            <a:rPr lang="en-US"/>
            <a:t>private</a:t>
          </a:r>
        </a:p>
      </dgm:t>
    </dgm:pt>
    <dgm:pt modelId="{0356D49F-E084-4C80-AC62-184E4494C663}" type="parTrans" cxnId="{822CA1D4-B448-4B44-8B96-FABCB4CE98E4}">
      <dgm:prSet/>
      <dgm:spPr/>
      <dgm:t>
        <a:bodyPr/>
        <a:lstStyle/>
        <a:p>
          <a:endParaRPr lang="en-US"/>
        </a:p>
      </dgm:t>
    </dgm:pt>
    <dgm:pt modelId="{3694C340-FDA8-4B4D-8925-49BB9B5A37EA}" type="sibTrans" cxnId="{822CA1D4-B448-4B44-8B96-FABCB4CE98E4}">
      <dgm:prSet/>
      <dgm:spPr/>
      <dgm:t>
        <a:bodyPr/>
        <a:lstStyle/>
        <a:p>
          <a:endParaRPr lang="en-US"/>
        </a:p>
      </dgm:t>
    </dgm:pt>
    <dgm:pt modelId="{5BC3E7FC-617C-4142-8BFB-3AEFB9D460C2}">
      <dgm:prSet/>
      <dgm:spPr/>
      <dgm:t>
        <a:bodyPr/>
        <a:lstStyle/>
        <a:p>
          <a:r>
            <a:rPr lang="en-US"/>
            <a:t>protected</a:t>
          </a:r>
        </a:p>
      </dgm:t>
    </dgm:pt>
    <dgm:pt modelId="{7EA880E4-9905-49F2-B06F-9FA973467232}" type="parTrans" cxnId="{27DA2EC9-9E6B-4F8E-BFFE-8B3FB0D7CBCB}">
      <dgm:prSet/>
      <dgm:spPr/>
      <dgm:t>
        <a:bodyPr/>
        <a:lstStyle/>
        <a:p>
          <a:endParaRPr lang="en-US"/>
        </a:p>
      </dgm:t>
    </dgm:pt>
    <dgm:pt modelId="{9B82F792-CF19-45B8-B2BD-6E2BF4F898DA}" type="sibTrans" cxnId="{27DA2EC9-9E6B-4F8E-BFFE-8B3FB0D7CBCB}">
      <dgm:prSet/>
      <dgm:spPr/>
      <dgm:t>
        <a:bodyPr/>
        <a:lstStyle/>
        <a:p>
          <a:endParaRPr lang="en-US"/>
        </a:p>
      </dgm:t>
    </dgm:pt>
    <dgm:pt modelId="{F5E63BCE-0604-4127-A00F-E62061649C7D}" type="pres">
      <dgm:prSet presAssocID="{8121145E-FA69-4059-9A93-4C9EEA0A6D9A}" presName="Name0" presStyleCnt="0">
        <dgm:presLayoutVars>
          <dgm:dir/>
          <dgm:animLvl val="lvl"/>
          <dgm:resizeHandles val="exact"/>
        </dgm:presLayoutVars>
      </dgm:prSet>
      <dgm:spPr/>
    </dgm:pt>
    <dgm:pt modelId="{87BC0474-CBF5-4841-B216-030136C8669A}" type="pres">
      <dgm:prSet presAssocID="{7D956406-BB03-4A28-8F06-B1FEB4D0356A}" presName="boxAndChildren" presStyleCnt="0"/>
      <dgm:spPr/>
    </dgm:pt>
    <dgm:pt modelId="{6A7135BF-E6FC-4138-B257-E5E9F4DA85A3}" type="pres">
      <dgm:prSet presAssocID="{7D956406-BB03-4A28-8F06-B1FEB4D0356A}" presName="parentTextBox" presStyleLbl="node1" presStyleIdx="0" presStyleCnt="2"/>
      <dgm:spPr/>
    </dgm:pt>
    <dgm:pt modelId="{A91B6604-5DB0-4C3D-87F4-7592A850B65C}" type="pres">
      <dgm:prSet presAssocID="{7D956406-BB03-4A28-8F06-B1FEB4D0356A}" presName="entireBox" presStyleLbl="node1" presStyleIdx="0" presStyleCnt="2"/>
      <dgm:spPr/>
    </dgm:pt>
    <dgm:pt modelId="{E3EC751E-1E0F-4301-A0DD-E6A7598EBA23}" type="pres">
      <dgm:prSet presAssocID="{7D956406-BB03-4A28-8F06-B1FEB4D0356A}" presName="descendantBox" presStyleCnt="0"/>
      <dgm:spPr/>
    </dgm:pt>
    <dgm:pt modelId="{8A5085B4-46CA-4125-9D53-4A69566D8078}" type="pres">
      <dgm:prSet presAssocID="{5A8263A9-917B-49CA-86EA-63FE1DD23423}" presName="childTextBox" presStyleLbl="fgAccFollowNode1" presStyleIdx="0" presStyleCnt="3">
        <dgm:presLayoutVars>
          <dgm:bulletEnabled val="1"/>
        </dgm:presLayoutVars>
      </dgm:prSet>
      <dgm:spPr/>
    </dgm:pt>
    <dgm:pt modelId="{5C60C814-B1A7-49E2-8D39-FABCA1B94FE2}" type="pres">
      <dgm:prSet presAssocID="{05E3F324-905F-4768-9B10-E8C6EC6795AD}" presName="childTextBox" presStyleLbl="fgAccFollowNode1" presStyleIdx="1" presStyleCnt="3">
        <dgm:presLayoutVars>
          <dgm:bulletEnabled val="1"/>
        </dgm:presLayoutVars>
      </dgm:prSet>
      <dgm:spPr/>
    </dgm:pt>
    <dgm:pt modelId="{4CC51D4E-A47F-4767-BB18-9219EED498D3}" type="pres">
      <dgm:prSet presAssocID="{5BC3E7FC-617C-4142-8BFB-3AEFB9D460C2}" presName="childTextBox" presStyleLbl="fgAccFollowNode1" presStyleIdx="2" presStyleCnt="3">
        <dgm:presLayoutVars>
          <dgm:bulletEnabled val="1"/>
        </dgm:presLayoutVars>
      </dgm:prSet>
      <dgm:spPr/>
    </dgm:pt>
    <dgm:pt modelId="{05C39B57-06E7-454C-8EFE-62B32530EAEB}" type="pres">
      <dgm:prSet presAssocID="{C84D2C2C-D10E-49F5-9B2D-276DE5176147}" presName="sp" presStyleCnt="0"/>
      <dgm:spPr/>
    </dgm:pt>
    <dgm:pt modelId="{1CB7FBC6-A24F-4BC7-B518-869033DA7088}" type="pres">
      <dgm:prSet presAssocID="{970556B7-9BE0-457E-B2C4-F50289A42D38}" presName="arrowAndChildren" presStyleCnt="0"/>
      <dgm:spPr/>
    </dgm:pt>
    <dgm:pt modelId="{365AF1EA-FE80-4037-A41D-F7E744AACD77}" type="pres">
      <dgm:prSet presAssocID="{970556B7-9BE0-457E-B2C4-F50289A42D38}" presName="parentTextArrow" presStyleLbl="node1" presStyleIdx="1" presStyleCnt="2" custLinFactNeighborX="200" custLinFactNeighborY="-233"/>
      <dgm:spPr/>
    </dgm:pt>
  </dgm:ptLst>
  <dgm:cxnLst>
    <dgm:cxn modelId="{4C4FC422-DD6E-4D8B-AB68-3E28AEEF3AC2}" type="presOf" srcId="{5BC3E7FC-617C-4142-8BFB-3AEFB9D460C2}" destId="{4CC51D4E-A47F-4767-BB18-9219EED498D3}" srcOrd="0" destOrd="0" presId="urn:microsoft.com/office/officeart/2005/8/layout/process4"/>
    <dgm:cxn modelId="{66DAB039-5748-468D-9A9D-8B8819C1357C}" type="presOf" srcId="{970556B7-9BE0-457E-B2C4-F50289A42D38}" destId="{365AF1EA-FE80-4037-A41D-F7E744AACD77}" srcOrd="0" destOrd="0" presId="urn:microsoft.com/office/officeart/2005/8/layout/process4"/>
    <dgm:cxn modelId="{80E0B461-C8E2-4AC2-9720-3A556A1E643C}" type="presOf" srcId="{7D956406-BB03-4A28-8F06-B1FEB4D0356A}" destId="{A91B6604-5DB0-4C3D-87F4-7592A850B65C}" srcOrd="1" destOrd="0" presId="urn:microsoft.com/office/officeart/2005/8/layout/process4"/>
    <dgm:cxn modelId="{A1114D44-8812-4C95-80D3-FA5D05DEBB16}" type="presOf" srcId="{7D956406-BB03-4A28-8F06-B1FEB4D0356A}" destId="{6A7135BF-E6FC-4138-B257-E5E9F4DA85A3}" srcOrd="0" destOrd="0" presId="urn:microsoft.com/office/officeart/2005/8/layout/process4"/>
    <dgm:cxn modelId="{A2EAC671-FC2D-41FA-A42E-6AE5FF8A5D19}" type="presOf" srcId="{05E3F324-905F-4768-9B10-E8C6EC6795AD}" destId="{5C60C814-B1A7-49E2-8D39-FABCA1B94FE2}" srcOrd="0" destOrd="0" presId="urn:microsoft.com/office/officeart/2005/8/layout/process4"/>
    <dgm:cxn modelId="{27DA2EC9-9E6B-4F8E-BFFE-8B3FB0D7CBCB}" srcId="{7D956406-BB03-4A28-8F06-B1FEB4D0356A}" destId="{5BC3E7FC-617C-4142-8BFB-3AEFB9D460C2}" srcOrd="2" destOrd="0" parTransId="{7EA880E4-9905-49F2-B06F-9FA973467232}" sibTransId="{9B82F792-CF19-45B8-B2BD-6E2BF4F898DA}"/>
    <dgm:cxn modelId="{822CA1D4-B448-4B44-8B96-FABCB4CE98E4}" srcId="{7D956406-BB03-4A28-8F06-B1FEB4D0356A}" destId="{05E3F324-905F-4768-9B10-E8C6EC6795AD}" srcOrd="1" destOrd="0" parTransId="{0356D49F-E084-4C80-AC62-184E4494C663}" sibTransId="{3694C340-FDA8-4B4D-8925-49BB9B5A37EA}"/>
    <dgm:cxn modelId="{3AEA6BD6-C199-4394-AF96-EF19F49255B4}" type="presOf" srcId="{5A8263A9-917B-49CA-86EA-63FE1DD23423}" destId="{8A5085B4-46CA-4125-9D53-4A69566D8078}" srcOrd="0" destOrd="0" presId="urn:microsoft.com/office/officeart/2005/8/layout/process4"/>
    <dgm:cxn modelId="{BEC9C2DB-40A0-4E4D-8B3A-C57C7B206C36}" type="presOf" srcId="{8121145E-FA69-4059-9A93-4C9EEA0A6D9A}" destId="{F5E63BCE-0604-4127-A00F-E62061649C7D}" srcOrd="0" destOrd="0" presId="urn:microsoft.com/office/officeart/2005/8/layout/process4"/>
    <dgm:cxn modelId="{F63D5BE0-DFC9-414A-AD90-3C456E89635D}" srcId="{8121145E-FA69-4059-9A93-4C9EEA0A6D9A}" destId="{970556B7-9BE0-457E-B2C4-F50289A42D38}" srcOrd="0" destOrd="0" parTransId="{B034C628-1281-4ED4-9BD9-6EBE525BAAC5}" sibTransId="{C84D2C2C-D10E-49F5-9B2D-276DE5176147}"/>
    <dgm:cxn modelId="{E1A790F6-8C06-424B-BE63-56415EB602F9}" srcId="{8121145E-FA69-4059-9A93-4C9EEA0A6D9A}" destId="{7D956406-BB03-4A28-8F06-B1FEB4D0356A}" srcOrd="1" destOrd="0" parTransId="{3623271E-1D88-4EB2-8AD0-4EFE04A18DBE}" sibTransId="{B235EE34-1BD0-4CC8-BE4F-CC3AA832EFB3}"/>
    <dgm:cxn modelId="{5511DEFD-1F80-4769-BB6D-801733CB9733}" srcId="{7D956406-BB03-4A28-8F06-B1FEB4D0356A}" destId="{5A8263A9-917B-49CA-86EA-63FE1DD23423}" srcOrd="0" destOrd="0" parTransId="{160DA4FF-3C9A-4D11-AF80-BB0581627663}" sibTransId="{ED906066-8C50-40AE-B955-A90178AFD873}"/>
    <dgm:cxn modelId="{77304A47-C62E-445A-9439-278DD6194A2F}" type="presParOf" srcId="{F5E63BCE-0604-4127-A00F-E62061649C7D}" destId="{87BC0474-CBF5-4841-B216-030136C8669A}" srcOrd="0" destOrd="0" presId="urn:microsoft.com/office/officeart/2005/8/layout/process4"/>
    <dgm:cxn modelId="{D5847776-1079-4006-9C2E-99DD8D607089}" type="presParOf" srcId="{87BC0474-CBF5-4841-B216-030136C8669A}" destId="{6A7135BF-E6FC-4138-B257-E5E9F4DA85A3}" srcOrd="0" destOrd="0" presId="urn:microsoft.com/office/officeart/2005/8/layout/process4"/>
    <dgm:cxn modelId="{3751E2B6-2111-47AE-84AD-06A5F2153624}" type="presParOf" srcId="{87BC0474-CBF5-4841-B216-030136C8669A}" destId="{A91B6604-5DB0-4C3D-87F4-7592A850B65C}" srcOrd="1" destOrd="0" presId="urn:microsoft.com/office/officeart/2005/8/layout/process4"/>
    <dgm:cxn modelId="{7DE61425-8623-46CC-9ABA-F8FCA1E55370}" type="presParOf" srcId="{87BC0474-CBF5-4841-B216-030136C8669A}" destId="{E3EC751E-1E0F-4301-A0DD-E6A7598EBA23}" srcOrd="2" destOrd="0" presId="urn:microsoft.com/office/officeart/2005/8/layout/process4"/>
    <dgm:cxn modelId="{C561090E-3397-4D40-93D7-8111306B7287}" type="presParOf" srcId="{E3EC751E-1E0F-4301-A0DD-E6A7598EBA23}" destId="{8A5085B4-46CA-4125-9D53-4A69566D8078}" srcOrd="0" destOrd="0" presId="urn:microsoft.com/office/officeart/2005/8/layout/process4"/>
    <dgm:cxn modelId="{71706808-C6C4-4BC6-B8EE-DAF8E17D393B}" type="presParOf" srcId="{E3EC751E-1E0F-4301-A0DD-E6A7598EBA23}" destId="{5C60C814-B1A7-49E2-8D39-FABCA1B94FE2}" srcOrd="1" destOrd="0" presId="urn:microsoft.com/office/officeart/2005/8/layout/process4"/>
    <dgm:cxn modelId="{70B3DCD1-3644-4237-93C2-27F72E13B619}" type="presParOf" srcId="{E3EC751E-1E0F-4301-A0DD-E6A7598EBA23}" destId="{4CC51D4E-A47F-4767-BB18-9219EED498D3}" srcOrd="2" destOrd="0" presId="urn:microsoft.com/office/officeart/2005/8/layout/process4"/>
    <dgm:cxn modelId="{85EA93B3-AF61-4625-A4DD-08ABF6D3FF0C}" type="presParOf" srcId="{F5E63BCE-0604-4127-A00F-E62061649C7D}" destId="{05C39B57-06E7-454C-8EFE-62B32530EAEB}" srcOrd="1" destOrd="0" presId="urn:microsoft.com/office/officeart/2005/8/layout/process4"/>
    <dgm:cxn modelId="{23630B7A-2322-4D8D-800A-B87EC52B451F}" type="presParOf" srcId="{F5E63BCE-0604-4127-A00F-E62061649C7D}" destId="{1CB7FBC6-A24F-4BC7-B518-869033DA7088}" srcOrd="2" destOrd="0" presId="urn:microsoft.com/office/officeart/2005/8/layout/process4"/>
    <dgm:cxn modelId="{4E34175C-FB88-4BE6-A072-70C9315B34B7}" type="presParOf" srcId="{1CB7FBC6-A24F-4BC7-B518-869033DA7088}" destId="{365AF1EA-FE80-4037-A41D-F7E744AACD7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13D229-62BB-469A-B0BE-489ABE6E5F4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8B57814-8C63-42B9-817B-730FF34432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Classes that need to be used by other classes are typically made public.</a:t>
          </a:r>
        </a:p>
      </dgm:t>
    </dgm:pt>
    <dgm:pt modelId="{9645285F-2D3D-47BE-9449-DAB3485AB594}" type="parTrans" cxnId="{AFB9B1E4-040C-4781-96AA-DFB21FD27AE5}">
      <dgm:prSet/>
      <dgm:spPr/>
      <dgm:t>
        <a:bodyPr/>
        <a:lstStyle/>
        <a:p>
          <a:endParaRPr lang="en-US"/>
        </a:p>
      </dgm:t>
    </dgm:pt>
    <dgm:pt modelId="{58DB516E-A847-4DEE-A61F-403DAEA3B298}" type="sibTrans" cxnId="{AFB9B1E4-040C-4781-96AA-DFB21FD27AE5}">
      <dgm:prSet/>
      <dgm:spPr/>
      <dgm:t>
        <a:bodyPr/>
        <a:lstStyle/>
        <a:p>
          <a:endParaRPr lang="en-US"/>
        </a:p>
      </dgm:t>
    </dgm:pt>
    <dgm:pt modelId="{535165CA-90A2-4C51-9D86-036DD37322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If there is more than one class in a file, only one may be public and it must match the file name.</a:t>
          </a:r>
        </a:p>
      </dgm:t>
    </dgm:pt>
    <dgm:pt modelId="{CC1C85AB-EF41-4824-B86D-763FE0812885}" type="parTrans" cxnId="{09F7E897-5F78-4344-BAC0-00C5E8047558}">
      <dgm:prSet/>
      <dgm:spPr/>
      <dgm:t>
        <a:bodyPr/>
        <a:lstStyle/>
        <a:p>
          <a:endParaRPr lang="en-US"/>
        </a:p>
      </dgm:t>
    </dgm:pt>
    <dgm:pt modelId="{564526A3-C6B7-4973-B88D-C6AD74F2CFD3}" type="sibTrans" cxnId="{09F7E897-5F78-4344-BAC0-00C5E8047558}">
      <dgm:prSet/>
      <dgm:spPr/>
      <dgm:t>
        <a:bodyPr/>
        <a:lstStyle/>
        <a:p>
          <a:endParaRPr lang="en-US"/>
        </a:p>
      </dgm:t>
    </dgm:pt>
    <dgm:pt modelId="{AA6A6444-BD20-4759-842C-629E7F60A054}" type="pres">
      <dgm:prSet presAssocID="{EF13D229-62BB-469A-B0BE-489ABE6E5F4F}" presName="root" presStyleCnt="0">
        <dgm:presLayoutVars>
          <dgm:dir/>
          <dgm:resizeHandles val="exact"/>
        </dgm:presLayoutVars>
      </dgm:prSet>
      <dgm:spPr/>
    </dgm:pt>
    <dgm:pt modelId="{F8EFFFAD-203C-4AE2-BA6C-B20BDD80136E}" type="pres">
      <dgm:prSet presAssocID="{38B57814-8C63-42B9-817B-730FF34432FB}" presName="compNode" presStyleCnt="0"/>
      <dgm:spPr/>
    </dgm:pt>
    <dgm:pt modelId="{E2F25849-3342-4C57-8A6C-5E33B87E37D5}" type="pres">
      <dgm:prSet presAssocID="{38B57814-8C63-42B9-817B-730FF34432FB}" presName="bgRect" presStyleLbl="bgShp" presStyleIdx="0" presStyleCnt="2"/>
      <dgm:spPr/>
    </dgm:pt>
    <dgm:pt modelId="{1D1F2BCB-633B-46C8-8402-E03DEA505A65}" type="pres">
      <dgm:prSet presAssocID="{38B57814-8C63-42B9-817B-730FF34432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20E51B35-837C-4C4C-ABF4-6F93C519FF53}" type="pres">
      <dgm:prSet presAssocID="{38B57814-8C63-42B9-817B-730FF34432FB}" presName="spaceRect" presStyleCnt="0"/>
      <dgm:spPr/>
    </dgm:pt>
    <dgm:pt modelId="{04E0C5E0-3F5D-4317-8533-9C5182988169}" type="pres">
      <dgm:prSet presAssocID="{38B57814-8C63-42B9-817B-730FF34432FB}" presName="parTx" presStyleLbl="revTx" presStyleIdx="0" presStyleCnt="2">
        <dgm:presLayoutVars>
          <dgm:chMax val="0"/>
          <dgm:chPref val="0"/>
        </dgm:presLayoutVars>
      </dgm:prSet>
      <dgm:spPr/>
    </dgm:pt>
    <dgm:pt modelId="{C3912869-A4A0-468C-8346-B90BA050EB1C}" type="pres">
      <dgm:prSet presAssocID="{58DB516E-A847-4DEE-A61F-403DAEA3B298}" presName="sibTrans" presStyleCnt="0"/>
      <dgm:spPr/>
    </dgm:pt>
    <dgm:pt modelId="{6D859F5A-3131-448A-9F19-6FC94094760E}" type="pres">
      <dgm:prSet presAssocID="{535165CA-90A2-4C51-9D86-036DD37322DB}" presName="compNode" presStyleCnt="0"/>
      <dgm:spPr/>
    </dgm:pt>
    <dgm:pt modelId="{24BE3B92-4027-4043-801A-F9E8DCD5C293}" type="pres">
      <dgm:prSet presAssocID="{535165CA-90A2-4C51-9D86-036DD37322DB}" presName="bgRect" presStyleLbl="bgShp" presStyleIdx="1" presStyleCnt="2"/>
      <dgm:spPr/>
    </dgm:pt>
    <dgm:pt modelId="{7DC0A05E-E7CD-48C1-A530-350A0396C4EC}" type="pres">
      <dgm:prSet presAssocID="{535165CA-90A2-4C51-9D86-036DD37322D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A75B0E5-40A9-4076-A713-984B072FC319}" type="pres">
      <dgm:prSet presAssocID="{535165CA-90A2-4C51-9D86-036DD37322DB}" presName="spaceRect" presStyleCnt="0"/>
      <dgm:spPr/>
    </dgm:pt>
    <dgm:pt modelId="{D44B9B5F-8018-4D1D-A984-F128206D8CFB}" type="pres">
      <dgm:prSet presAssocID="{535165CA-90A2-4C51-9D86-036DD37322D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3F79132-1990-432F-B71B-90B02ADF199B}" type="presOf" srcId="{535165CA-90A2-4C51-9D86-036DD37322DB}" destId="{D44B9B5F-8018-4D1D-A984-F128206D8CFB}" srcOrd="0" destOrd="0" presId="urn:microsoft.com/office/officeart/2018/2/layout/IconVerticalSolidList"/>
    <dgm:cxn modelId="{09F7E897-5F78-4344-BAC0-00C5E8047558}" srcId="{EF13D229-62BB-469A-B0BE-489ABE6E5F4F}" destId="{535165CA-90A2-4C51-9D86-036DD37322DB}" srcOrd="1" destOrd="0" parTransId="{CC1C85AB-EF41-4824-B86D-763FE0812885}" sibTransId="{564526A3-C6B7-4973-B88D-C6AD74F2CFD3}"/>
    <dgm:cxn modelId="{1D9709D4-C71B-4C46-B532-E32B077C9B4F}" type="presOf" srcId="{EF13D229-62BB-469A-B0BE-489ABE6E5F4F}" destId="{AA6A6444-BD20-4759-842C-629E7F60A054}" srcOrd="0" destOrd="0" presId="urn:microsoft.com/office/officeart/2018/2/layout/IconVerticalSolidList"/>
    <dgm:cxn modelId="{AFB9B1E4-040C-4781-96AA-DFB21FD27AE5}" srcId="{EF13D229-62BB-469A-B0BE-489ABE6E5F4F}" destId="{38B57814-8C63-42B9-817B-730FF34432FB}" srcOrd="0" destOrd="0" parTransId="{9645285F-2D3D-47BE-9449-DAB3485AB594}" sibTransId="{58DB516E-A847-4DEE-A61F-403DAEA3B298}"/>
    <dgm:cxn modelId="{2FC068FD-73B4-4357-877B-CF1581158956}" type="presOf" srcId="{38B57814-8C63-42B9-817B-730FF34432FB}" destId="{04E0C5E0-3F5D-4317-8533-9C5182988169}" srcOrd="0" destOrd="0" presId="urn:microsoft.com/office/officeart/2018/2/layout/IconVerticalSolidList"/>
    <dgm:cxn modelId="{83C73B2F-DEC1-4DBC-8AE9-267EE32AE05F}" type="presParOf" srcId="{AA6A6444-BD20-4759-842C-629E7F60A054}" destId="{F8EFFFAD-203C-4AE2-BA6C-B20BDD80136E}" srcOrd="0" destOrd="0" presId="urn:microsoft.com/office/officeart/2018/2/layout/IconVerticalSolidList"/>
    <dgm:cxn modelId="{0066E8F3-050C-404E-9411-F1548EC41F73}" type="presParOf" srcId="{F8EFFFAD-203C-4AE2-BA6C-B20BDD80136E}" destId="{E2F25849-3342-4C57-8A6C-5E33B87E37D5}" srcOrd="0" destOrd="0" presId="urn:microsoft.com/office/officeart/2018/2/layout/IconVerticalSolidList"/>
    <dgm:cxn modelId="{3C4C62B7-78C4-4613-BC02-5B48DE70841B}" type="presParOf" srcId="{F8EFFFAD-203C-4AE2-BA6C-B20BDD80136E}" destId="{1D1F2BCB-633B-46C8-8402-E03DEA505A65}" srcOrd="1" destOrd="0" presId="urn:microsoft.com/office/officeart/2018/2/layout/IconVerticalSolidList"/>
    <dgm:cxn modelId="{93611C43-351B-41BD-B05C-A042C98B09D6}" type="presParOf" srcId="{F8EFFFAD-203C-4AE2-BA6C-B20BDD80136E}" destId="{20E51B35-837C-4C4C-ABF4-6F93C519FF53}" srcOrd="2" destOrd="0" presId="urn:microsoft.com/office/officeart/2018/2/layout/IconVerticalSolidList"/>
    <dgm:cxn modelId="{A22CA3E9-BE13-4F67-93D2-E918F5C947A6}" type="presParOf" srcId="{F8EFFFAD-203C-4AE2-BA6C-B20BDD80136E}" destId="{04E0C5E0-3F5D-4317-8533-9C5182988169}" srcOrd="3" destOrd="0" presId="urn:microsoft.com/office/officeart/2018/2/layout/IconVerticalSolidList"/>
    <dgm:cxn modelId="{7A7C975A-B923-4B8E-97D3-E7BDAC53ED3E}" type="presParOf" srcId="{AA6A6444-BD20-4759-842C-629E7F60A054}" destId="{C3912869-A4A0-468C-8346-B90BA050EB1C}" srcOrd="1" destOrd="0" presId="urn:microsoft.com/office/officeart/2018/2/layout/IconVerticalSolidList"/>
    <dgm:cxn modelId="{63E0C931-92D3-46B0-B778-B14DD53CFA40}" type="presParOf" srcId="{AA6A6444-BD20-4759-842C-629E7F60A054}" destId="{6D859F5A-3131-448A-9F19-6FC94094760E}" srcOrd="2" destOrd="0" presId="urn:microsoft.com/office/officeart/2018/2/layout/IconVerticalSolidList"/>
    <dgm:cxn modelId="{E22CC655-7972-4F06-B8E7-D784995F09A2}" type="presParOf" srcId="{6D859F5A-3131-448A-9F19-6FC94094760E}" destId="{24BE3B92-4027-4043-801A-F9E8DCD5C293}" srcOrd="0" destOrd="0" presId="urn:microsoft.com/office/officeart/2018/2/layout/IconVerticalSolidList"/>
    <dgm:cxn modelId="{D440F878-5DA4-4F64-99EF-54DCE321B450}" type="presParOf" srcId="{6D859F5A-3131-448A-9F19-6FC94094760E}" destId="{7DC0A05E-E7CD-48C1-A530-350A0396C4EC}" srcOrd="1" destOrd="0" presId="urn:microsoft.com/office/officeart/2018/2/layout/IconVerticalSolidList"/>
    <dgm:cxn modelId="{31B77A02-0141-4ACB-AF68-52F544AB3442}" type="presParOf" srcId="{6D859F5A-3131-448A-9F19-6FC94094760E}" destId="{5A75B0E5-40A9-4076-A713-984B072FC319}" srcOrd="2" destOrd="0" presId="urn:microsoft.com/office/officeart/2018/2/layout/IconVerticalSolidList"/>
    <dgm:cxn modelId="{BB4BC9BE-1EB0-43CD-B495-5B339D9E662E}" type="presParOf" srcId="{6D859F5A-3131-448A-9F19-6FC94094760E}" destId="{D44B9B5F-8018-4D1D-A984-F128206D8C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E07CCA-10C0-46FE-BF96-DA5FDD2AD42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9E8B100-013E-4358-A4A3-1511C4049331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Classes should be as limited in scope as needed to accomplish the goal.</a:t>
          </a:r>
        </a:p>
      </dgm:t>
    </dgm:pt>
    <dgm:pt modelId="{56117E18-7603-4102-B90F-09EE5B4D7A10}" type="parTrans" cxnId="{6C10ACA7-F0C3-4932-B667-FCFEB46956CD}">
      <dgm:prSet/>
      <dgm:spPr/>
      <dgm:t>
        <a:bodyPr/>
        <a:lstStyle/>
        <a:p>
          <a:endParaRPr lang="en-US"/>
        </a:p>
      </dgm:t>
    </dgm:pt>
    <dgm:pt modelId="{50F85FC7-EDD5-44B9-868E-1CAE8FB11E94}" type="sibTrans" cxnId="{6C10ACA7-F0C3-4932-B667-FCFEB46956CD}">
      <dgm:prSet/>
      <dgm:spPr/>
      <dgm:t>
        <a:bodyPr/>
        <a:lstStyle/>
        <a:p>
          <a:endParaRPr lang="en-US"/>
        </a:p>
      </dgm:t>
    </dgm:pt>
    <dgm:pt modelId="{6BFE2514-DC61-433F-9E8A-64CC7A368F33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Each class should contain all that is needed for it to operate.</a:t>
          </a:r>
        </a:p>
      </dgm:t>
    </dgm:pt>
    <dgm:pt modelId="{F4F64937-89BF-4A77-98B4-0A57F44EE2DC}" type="parTrans" cxnId="{632005C3-0157-4D60-BA9E-17C693E6A0E8}">
      <dgm:prSet/>
      <dgm:spPr/>
      <dgm:t>
        <a:bodyPr/>
        <a:lstStyle/>
        <a:p>
          <a:endParaRPr lang="en-US"/>
        </a:p>
      </dgm:t>
    </dgm:pt>
    <dgm:pt modelId="{952BA1AA-E2E7-431E-A9CE-06BBA37C3781}" type="sibTrans" cxnId="{632005C3-0157-4D60-BA9E-17C693E6A0E8}">
      <dgm:prSet/>
      <dgm:spPr/>
      <dgm:t>
        <a:bodyPr/>
        <a:lstStyle/>
        <a:p>
          <a:endParaRPr lang="en-US"/>
        </a:p>
      </dgm:t>
    </dgm:pt>
    <dgm:pt modelId="{415FAA7A-D628-46CB-A61A-39A5C5D12FF8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Enclosing the proper attributes and methods inside a single class is called </a:t>
          </a:r>
          <a:r>
            <a:rPr lang="en-US" b="1" i="1" dirty="0">
              <a:solidFill>
                <a:srgbClr val="FF0000"/>
              </a:solidFill>
            </a:rPr>
            <a:t>encapsulation</a:t>
          </a:r>
          <a:r>
            <a:rPr lang="en-US" b="1" dirty="0">
              <a:solidFill>
                <a:srgbClr val="FF0000"/>
              </a:solidFill>
            </a:rPr>
            <a:t>.</a:t>
          </a:r>
        </a:p>
      </dgm:t>
    </dgm:pt>
    <dgm:pt modelId="{EAB219D0-E82E-41F7-83F8-6496BCFC866F}" type="parTrans" cxnId="{01063909-5AD5-4DF3-B918-E657AF85A99D}">
      <dgm:prSet/>
      <dgm:spPr/>
      <dgm:t>
        <a:bodyPr/>
        <a:lstStyle/>
        <a:p>
          <a:endParaRPr lang="en-US"/>
        </a:p>
      </dgm:t>
    </dgm:pt>
    <dgm:pt modelId="{18438B7E-E0AF-43BE-BBA0-DFFA148C634C}" type="sibTrans" cxnId="{01063909-5AD5-4DF3-B918-E657AF85A99D}">
      <dgm:prSet/>
      <dgm:spPr/>
      <dgm:t>
        <a:bodyPr/>
        <a:lstStyle/>
        <a:p>
          <a:endParaRPr lang="en-US"/>
        </a:p>
      </dgm:t>
    </dgm:pt>
    <dgm:pt modelId="{14F6D0EE-6F92-41F9-BD06-31BD78D074F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Encapsulation ensures that the class is </a:t>
          </a:r>
          <a:r>
            <a:rPr lang="en-US" i="1" dirty="0"/>
            <a:t>self-contained</a:t>
          </a:r>
          <a:r>
            <a:rPr lang="en-US" dirty="0"/>
            <a:t>.</a:t>
          </a:r>
        </a:p>
      </dgm:t>
    </dgm:pt>
    <dgm:pt modelId="{C041D661-CE40-4E6C-9D9E-F73F3359F545}" type="parTrans" cxnId="{D467F7D4-7A8C-419D-AA4E-4A5D722B626E}">
      <dgm:prSet/>
      <dgm:spPr/>
      <dgm:t>
        <a:bodyPr/>
        <a:lstStyle/>
        <a:p>
          <a:endParaRPr lang="en-US"/>
        </a:p>
      </dgm:t>
    </dgm:pt>
    <dgm:pt modelId="{311D4A6B-8BB2-46D3-BE1F-139C4DDDEE1D}" type="sibTrans" cxnId="{D467F7D4-7A8C-419D-AA4E-4A5D722B626E}">
      <dgm:prSet/>
      <dgm:spPr/>
      <dgm:t>
        <a:bodyPr/>
        <a:lstStyle/>
        <a:p>
          <a:endParaRPr lang="en-US"/>
        </a:p>
      </dgm:t>
    </dgm:pt>
    <dgm:pt modelId="{590A5534-EA5C-4439-BD03-51DA6394EC1E}" type="pres">
      <dgm:prSet presAssocID="{EEE07CCA-10C0-46FE-BF96-DA5FDD2AD42E}" presName="linear" presStyleCnt="0">
        <dgm:presLayoutVars>
          <dgm:animLvl val="lvl"/>
          <dgm:resizeHandles val="exact"/>
        </dgm:presLayoutVars>
      </dgm:prSet>
      <dgm:spPr/>
    </dgm:pt>
    <dgm:pt modelId="{EC158117-67E5-4E56-AF1A-4EBEB7E0C7DC}" type="pres">
      <dgm:prSet presAssocID="{39E8B100-013E-4358-A4A3-1511C404933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4562537-46A5-404E-B3CD-B1A664957645}" type="pres">
      <dgm:prSet presAssocID="{50F85FC7-EDD5-44B9-868E-1CAE8FB11E94}" presName="spacer" presStyleCnt="0"/>
      <dgm:spPr/>
    </dgm:pt>
    <dgm:pt modelId="{4D32B70E-0FC0-4CE3-9315-C2541362C28F}" type="pres">
      <dgm:prSet presAssocID="{6BFE2514-DC61-433F-9E8A-64CC7A368F3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63DA56D-7851-4318-B9BC-68B8C123418F}" type="pres">
      <dgm:prSet presAssocID="{952BA1AA-E2E7-431E-A9CE-06BBA37C3781}" presName="spacer" presStyleCnt="0"/>
      <dgm:spPr/>
    </dgm:pt>
    <dgm:pt modelId="{364267F2-F85A-4B4A-B773-38A06FEA0D93}" type="pres">
      <dgm:prSet presAssocID="{415FAA7A-D628-46CB-A61A-39A5C5D12FF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A511090-0027-4C5B-B187-B9CFD073F2F0}" type="pres">
      <dgm:prSet presAssocID="{18438B7E-E0AF-43BE-BBA0-DFFA148C634C}" presName="spacer" presStyleCnt="0"/>
      <dgm:spPr/>
    </dgm:pt>
    <dgm:pt modelId="{911F1761-9736-46DD-90D6-8D92C7F55DD4}" type="pres">
      <dgm:prSet presAssocID="{14F6D0EE-6F92-41F9-BD06-31BD78D074F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1063909-5AD5-4DF3-B918-E657AF85A99D}" srcId="{EEE07CCA-10C0-46FE-BF96-DA5FDD2AD42E}" destId="{415FAA7A-D628-46CB-A61A-39A5C5D12FF8}" srcOrd="2" destOrd="0" parTransId="{EAB219D0-E82E-41F7-83F8-6496BCFC866F}" sibTransId="{18438B7E-E0AF-43BE-BBA0-DFFA148C634C}"/>
    <dgm:cxn modelId="{778EDD35-ACCD-40D0-938D-F1EC03C538E1}" type="presOf" srcId="{39E8B100-013E-4358-A4A3-1511C4049331}" destId="{EC158117-67E5-4E56-AF1A-4EBEB7E0C7DC}" srcOrd="0" destOrd="0" presId="urn:microsoft.com/office/officeart/2005/8/layout/vList2"/>
    <dgm:cxn modelId="{9435A686-14BE-4D13-BCA0-7BF1BA9CD7B3}" type="presOf" srcId="{415FAA7A-D628-46CB-A61A-39A5C5D12FF8}" destId="{364267F2-F85A-4B4A-B773-38A06FEA0D93}" srcOrd="0" destOrd="0" presId="urn:microsoft.com/office/officeart/2005/8/layout/vList2"/>
    <dgm:cxn modelId="{BEAB079B-DCD1-4EDB-83F1-FD0BE34240F5}" type="presOf" srcId="{14F6D0EE-6F92-41F9-BD06-31BD78D074FA}" destId="{911F1761-9736-46DD-90D6-8D92C7F55DD4}" srcOrd="0" destOrd="0" presId="urn:microsoft.com/office/officeart/2005/8/layout/vList2"/>
    <dgm:cxn modelId="{6C10ACA7-F0C3-4932-B667-FCFEB46956CD}" srcId="{EEE07CCA-10C0-46FE-BF96-DA5FDD2AD42E}" destId="{39E8B100-013E-4358-A4A3-1511C4049331}" srcOrd="0" destOrd="0" parTransId="{56117E18-7603-4102-B90F-09EE5B4D7A10}" sibTransId="{50F85FC7-EDD5-44B9-868E-1CAE8FB11E94}"/>
    <dgm:cxn modelId="{B625EDC1-2D11-4EBA-BB21-3DD15A615E7A}" type="presOf" srcId="{6BFE2514-DC61-433F-9E8A-64CC7A368F33}" destId="{4D32B70E-0FC0-4CE3-9315-C2541362C28F}" srcOrd="0" destOrd="0" presId="urn:microsoft.com/office/officeart/2005/8/layout/vList2"/>
    <dgm:cxn modelId="{632005C3-0157-4D60-BA9E-17C693E6A0E8}" srcId="{EEE07CCA-10C0-46FE-BF96-DA5FDD2AD42E}" destId="{6BFE2514-DC61-433F-9E8A-64CC7A368F33}" srcOrd="1" destOrd="0" parTransId="{F4F64937-89BF-4A77-98B4-0A57F44EE2DC}" sibTransId="{952BA1AA-E2E7-431E-A9CE-06BBA37C3781}"/>
    <dgm:cxn modelId="{D467F7D4-7A8C-419D-AA4E-4A5D722B626E}" srcId="{EEE07CCA-10C0-46FE-BF96-DA5FDD2AD42E}" destId="{14F6D0EE-6F92-41F9-BD06-31BD78D074FA}" srcOrd="3" destOrd="0" parTransId="{C041D661-CE40-4E6C-9D9E-F73F3359F545}" sibTransId="{311D4A6B-8BB2-46D3-BE1F-139C4DDDEE1D}"/>
    <dgm:cxn modelId="{6156FADB-96DE-45D6-A039-3ADD3296D0D1}" type="presOf" srcId="{EEE07CCA-10C0-46FE-BF96-DA5FDD2AD42E}" destId="{590A5534-EA5C-4439-BD03-51DA6394EC1E}" srcOrd="0" destOrd="0" presId="urn:microsoft.com/office/officeart/2005/8/layout/vList2"/>
    <dgm:cxn modelId="{E77B6C45-8E2B-4819-A50B-6B3BFB7C0711}" type="presParOf" srcId="{590A5534-EA5C-4439-BD03-51DA6394EC1E}" destId="{EC158117-67E5-4E56-AF1A-4EBEB7E0C7DC}" srcOrd="0" destOrd="0" presId="urn:microsoft.com/office/officeart/2005/8/layout/vList2"/>
    <dgm:cxn modelId="{6F0524BE-CE70-478F-885D-B00B1BBF8ABD}" type="presParOf" srcId="{590A5534-EA5C-4439-BD03-51DA6394EC1E}" destId="{A4562537-46A5-404E-B3CD-B1A664957645}" srcOrd="1" destOrd="0" presId="urn:microsoft.com/office/officeart/2005/8/layout/vList2"/>
    <dgm:cxn modelId="{8DC228D5-F5FE-46DB-AE1A-FAC459113572}" type="presParOf" srcId="{590A5534-EA5C-4439-BD03-51DA6394EC1E}" destId="{4D32B70E-0FC0-4CE3-9315-C2541362C28F}" srcOrd="2" destOrd="0" presId="urn:microsoft.com/office/officeart/2005/8/layout/vList2"/>
    <dgm:cxn modelId="{D353EFC4-69C6-4A91-BFD9-792F8E0FC5A3}" type="presParOf" srcId="{590A5534-EA5C-4439-BD03-51DA6394EC1E}" destId="{863DA56D-7851-4318-B9BC-68B8C123418F}" srcOrd="3" destOrd="0" presId="urn:microsoft.com/office/officeart/2005/8/layout/vList2"/>
    <dgm:cxn modelId="{8CAC442F-1652-4DBA-A44B-8DD1C89FDE5D}" type="presParOf" srcId="{590A5534-EA5C-4439-BD03-51DA6394EC1E}" destId="{364267F2-F85A-4B4A-B773-38A06FEA0D93}" srcOrd="4" destOrd="0" presId="urn:microsoft.com/office/officeart/2005/8/layout/vList2"/>
    <dgm:cxn modelId="{E10F6026-FAB5-47E6-8178-BDE82C751855}" type="presParOf" srcId="{590A5534-EA5C-4439-BD03-51DA6394EC1E}" destId="{7A511090-0027-4C5B-B187-B9CFD073F2F0}" srcOrd="5" destOrd="0" presId="urn:microsoft.com/office/officeart/2005/8/layout/vList2"/>
    <dgm:cxn modelId="{C8B16FA4-B27A-4639-9991-E33214589599}" type="presParOf" srcId="{590A5534-EA5C-4439-BD03-51DA6394EC1E}" destId="{911F1761-9736-46DD-90D6-8D92C7F55DD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580E0D1-4B42-41AC-B56C-FB631EA7340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EAC1456-CEEF-4F0F-85E9-0A14F13AC73A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Another aspect of encapsulation is the concept of </a:t>
          </a:r>
          <a:r>
            <a:rPr lang="en-US" b="1" i="1" dirty="0">
              <a:solidFill>
                <a:srgbClr val="FF0000"/>
              </a:solidFill>
            </a:rPr>
            <a:t>data hiding</a:t>
          </a:r>
          <a:r>
            <a:rPr lang="en-US" dirty="0"/>
            <a:t>.</a:t>
          </a:r>
        </a:p>
      </dgm:t>
    </dgm:pt>
    <dgm:pt modelId="{78AD5E85-8950-4468-98B2-90176F2D4455}" type="parTrans" cxnId="{F148F092-374F-4E49-98E6-6A4F58479F27}">
      <dgm:prSet/>
      <dgm:spPr/>
      <dgm:t>
        <a:bodyPr/>
        <a:lstStyle/>
        <a:p>
          <a:endParaRPr lang="en-US"/>
        </a:p>
      </dgm:t>
    </dgm:pt>
    <dgm:pt modelId="{0C891054-3FB2-4E39-8C33-F38A20F4927B}" type="sibTrans" cxnId="{F148F092-374F-4E49-98E6-6A4F58479F27}">
      <dgm:prSet/>
      <dgm:spPr/>
      <dgm:t>
        <a:bodyPr/>
        <a:lstStyle/>
        <a:p>
          <a:endParaRPr lang="en-US"/>
        </a:p>
      </dgm:t>
    </dgm:pt>
    <dgm:pt modelId="{548ECFEE-A6A4-4F84-898F-265A114ADB3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Classes should not only be self-contained, but they should be </a:t>
          </a:r>
          <a:r>
            <a:rPr lang="en-US" i="1" dirty="0"/>
            <a:t>self-governing</a:t>
          </a:r>
          <a:r>
            <a:rPr lang="en-US" dirty="0"/>
            <a:t> as well.</a:t>
          </a:r>
        </a:p>
      </dgm:t>
    </dgm:pt>
    <dgm:pt modelId="{D7733BC4-20D3-4103-83FC-1DE2956F6B02}" type="parTrans" cxnId="{C5DA00B4-E3D1-4325-AD60-A90DF1DD23A6}">
      <dgm:prSet/>
      <dgm:spPr/>
      <dgm:t>
        <a:bodyPr/>
        <a:lstStyle/>
        <a:p>
          <a:endParaRPr lang="en-US"/>
        </a:p>
      </dgm:t>
    </dgm:pt>
    <dgm:pt modelId="{D8675072-EF7D-4D8F-AEED-8D9CCD34EBCC}" type="sibTrans" cxnId="{C5DA00B4-E3D1-4325-AD60-A90DF1DD23A6}">
      <dgm:prSet/>
      <dgm:spPr/>
      <dgm:t>
        <a:bodyPr/>
        <a:lstStyle/>
        <a:p>
          <a:endParaRPr lang="en-US"/>
        </a:p>
      </dgm:t>
    </dgm:pt>
    <dgm:pt modelId="{C095DFCB-47CA-459D-95FA-34852E8AD819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Classes use the </a:t>
          </a:r>
          <a:r>
            <a:rPr lang="en-US" b="1" i="1" dirty="0">
              <a:solidFill>
                <a:srgbClr val="FF0000"/>
              </a:solidFill>
            </a:rPr>
            <a:t>private</a:t>
          </a:r>
          <a:r>
            <a:rPr lang="en-US" dirty="0"/>
            <a:t> access modifier on fields to hide them from other classes.</a:t>
          </a:r>
        </a:p>
      </dgm:t>
    </dgm:pt>
    <dgm:pt modelId="{3846257B-9207-4095-9CC4-D5614EE0332E}" type="parTrans" cxnId="{69217E1F-AFC7-47E8-BA07-B9E4B914CE78}">
      <dgm:prSet/>
      <dgm:spPr/>
      <dgm:t>
        <a:bodyPr/>
        <a:lstStyle/>
        <a:p>
          <a:endParaRPr lang="en-US"/>
        </a:p>
      </dgm:t>
    </dgm:pt>
    <dgm:pt modelId="{D9F6081F-F352-4B73-B317-261FC096A9BC}" type="sibTrans" cxnId="{69217E1F-AFC7-47E8-BA07-B9E4B914CE78}">
      <dgm:prSet/>
      <dgm:spPr/>
      <dgm:t>
        <a:bodyPr/>
        <a:lstStyle/>
        <a:p>
          <a:endParaRPr lang="en-US"/>
        </a:p>
      </dgm:t>
    </dgm:pt>
    <dgm:pt modelId="{0B0E08DA-5DDF-4B2C-8FFD-07850EE231C1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en-US" dirty="0"/>
            <a:t>Classes need methods to allow access and modification of the class's data.</a:t>
          </a:r>
        </a:p>
      </dgm:t>
    </dgm:pt>
    <dgm:pt modelId="{BE83A4FC-0C37-4232-AD1E-60D595971AE6}" type="parTrans" cxnId="{175A626C-E115-4B80-AF68-8267D3C7A27D}">
      <dgm:prSet/>
      <dgm:spPr/>
      <dgm:t>
        <a:bodyPr/>
        <a:lstStyle/>
        <a:p>
          <a:endParaRPr lang="en-US"/>
        </a:p>
      </dgm:t>
    </dgm:pt>
    <dgm:pt modelId="{3829BEF2-FAE5-4BB4-BA10-CA0F95CB7C94}" type="sibTrans" cxnId="{175A626C-E115-4B80-AF68-8267D3C7A27D}">
      <dgm:prSet/>
      <dgm:spPr/>
      <dgm:t>
        <a:bodyPr/>
        <a:lstStyle/>
        <a:p>
          <a:endParaRPr lang="en-US"/>
        </a:p>
      </dgm:t>
    </dgm:pt>
    <dgm:pt modelId="{6DF371E8-2053-4A15-867E-BE299C4E0E1F}" type="pres">
      <dgm:prSet presAssocID="{8580E0D1-4B42-41AC-B56C-FB631EA73405}" presName="linear" presStyleCnt="0">
        <dgm:presLayoutVars>
          <dgm:animLvl val="lvl"/>
          <dgm:resizeHandles val="exact"/>
        </dgm:presLayoutVars>
      </dgm:prSet>
      <dgm:spPr/>
    </dgm:pt>
    <dgm:pt modelId="{C3927F50-418B-48D6-9BEA-F7448C5C1C69}" type="pres">
      <dgm:prSet presAssocID="{0EAC1456-CEEF-4F0F-85E9-0A14F13AC73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A347E3A-F3B5-4A91-83A5-D46C75C7A955}" type="pres">
      <dgm:prSet presAssocID="{0C891054-3FB2-4E39-8C33-F38A20F4927B}" presName="spacer" presStyleCnt="0"/>
      <dgm:spPr/>
    </dgm:pt>
    <dgm:pt modelId="{396874FF-BC10-4E0E-A2ED-BD1EBCFB2028}" type="pres">
      <dgm:prSet presAssocID="{548ECFEE-A6A4-4F84-898F-265A114ADB3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9CEA3A0-0F8F-4453-B71C-741BF50AC1DC}" type="pres">
      <dgm:prSet presAssocID="{D8675072-EF7D-4D8F-AEED-8D9CCD34EBCC}" presName="spacer" presStyleCnt="0"/>
      <dgm:spPr/>
    </dgm:pt>
    <dgm:pt modelId="{89804C9B-0C64-4CC4-BD59-9811D107CC08}" type="pres">
      <dgm:prSet presAssocID="{C095DFCB-47CA-459D-95FA-34852E8AD8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A6D4A97-38B6-4DB0-9FD9-BD05619FFF09}" type="pres">
      <dgm:prSet presAssocID="{D9F6081F-F352-4B73-B317-261FC096A9BC}" presName="spacer" presStyleCnt="0"/>
      <dgm:spPr/>
    </dgm:pt>
    <dgm:pt modelId="{A9886A22-C916-49D0-BDCA-21DA7B34B1FE}" type="pres">
      <dgm:prSet presAssocID="{0B0E08DA-5DDF-4B2C-8FFD-07850EE231C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591040B-4C6A-4DA5-B845-0245E35A5B14}" type="presOf" srcId="{8580E0D1-4B42-41AC-B56C-FB631EA73405}" destId="{6DF371E8-2053-4A15-867E-BE299C4E0E1F}" srcOrd="0" destOrd="0" presId="urn:microsoft.com/office/officeart/2005/8/layout/vList2"/>
    <dgm:cxn modelId="{7E13EB12-4CEA-4DB0-A0AB-14B74EF2B18E}" type="presOf" srcId="{0B0E08DA-5DDF-4B2C-8FFD-07850EE231C1}" destId="{A9886A22-C916-49D0-BDCA-21DA7B34B1FE}" srcOrd="0" destOrd="0" presId="urn:microsoft.com/office/officeart/2005/8/layout/vList2"/>
    <dgm:cxn modelId="{69217E1F-AFC7-47E8-BA07-B9E4B914CE78}" srcId="{8580E0D1-4B42-41AC-B56C-FB631EA73405}" destId="{C095DFCB-47CA-459D-95FA-34852E8AD819}" srcOrd="2" destOrd="0" parTransId="{3846257B-9207-4095-9CC4-D5614EE0332E}" sibTransId="{D9F6081F-F352-4B73-B317-261FC096A9BC}"/>
    <dgm:cxn modelId="{00D17839-D9E3-4F76-AC86-DAEA1AFF777C}" type="presOf" srcId="{C095DFCB-47CA-459D-95FA-34852E8AD819}" destId="{89804C9B-0C64-4CC4-BD59-9811D107CC08}" srcOrd="0" destOrd="0" presId="urn:microsoft.com/office/officeart/2005/8/layout/vList2"/>
    <dgm:cxn modelId="{4DC0C53E-6337-43E3-95EB-BC4E7F1E6989}" type="presOf" srcId="{548ECFEE-A6A4-4F84-898F-265A114ADB37}" destId="{396874FF-BC10-4E0E-A2ED-BD1EBCFB2028}" srcOrd="0" destOrd="0" presId="urn:microsoft.com/office/officeart/2005/8/layout/vList2"/>
    <dgm:cxn modelId="{175A626C-E115-4B80-AF68-8267D3C7A27D}" srcId="{8580E0D1-4B42-41AC-B56C-FB631EA73405}" destId="{0B0E08DA-5DDF-4B2C-8FFD-07850EE231C1}" srcOrd="3" destOrd="0" parTransId="{BE83A4FC-0C37-4232-AD1E-60D595971AE6}" sibTransId="{3829BEF2-FAE5-4BB4-BA10-CA0F95CB7C94}"/>
    <dgm:cxn modelId="{F148F092-374F-4E49-98E6-6A4F58479F27}" srcId="{8580E0D1-4B42-41AC-B56C-FB631EA73405}" destId="{0EAC1456-CEEF-4F0F-85E9-0A14F13AC73A}" srcOrd="0" destOrd="0" parTransId="{78AD5E85-8950-4468-98B2-90176F2D4455}" sibTransId="{0C891054-3FB2-4E39-8C33-F38A20F4927B}"/>
    <dgm:cxn modelId="{C5DA00B4-E3D1-4325-AD60-A90DF1DD23A6}" srcId="{8580E0D1-4B42-41AC-B56C-FB631EA73405}" destId="{548ECFEE-A6A4-4F84-898F-265A114ADB37}" srcOrd="1" destOrd="0" parTransId="{D7733BC4-20D3-4103-83FC-1DE2956F6B02}" sibTransId="{D8675072-EF7D-4D8F-AEED-8D9CCD34EBCC}"/>
    <dgm:cxn modelId="{84C9CAF7-573C-4B59-95D7-519D6F9870A9}" type="presOf" srcId="{0EAC1456-CEEF-4F0F-85E9-0A14F13AC73A}" destId="{C3927F50-418B-48D6-9BEA-F7448C5C1C69}" srcOrd="0" destOrd="0" presId="urn:microsoft.com/office/officeart/2005/8/layout/vList2"/>
    <dgm:cxn modelId="{8FA2D8EE-F201-40EE-9B0F-A715589225BA}" type="presParOf" srcId="{6DF371E8-2053-4A15-867E-BE299C4E0E1F}" destId="{C3927F50-418B-48D6-9BEA-F7448C5C1C69}" srcOrd="0" destOrd="0" presId="urn:microsoft.com/office/officeart/2005/8/layout/vList2"/>
    <dgm:cxn modelId="{A02A7359-9BA4-46B1-BCA5-A8F28BB28A18}" type="presParOf" srcId="{6DF371E8-2053-4A15-867E-BE299C4E0E1F}" destId="{9A347E3A-F3B5-4A91-83A5-D46C75C7A955}" srcOrd="1" destOrd="0" presId="urn:microsoft.com/office/officeart/2005/8/layout/vList2"/>
    <dgm:cxn modelId="{5C1002C0-20DE-46F0-A205-3537E3B0D71A}" type="presParOf" srcId="{6DF371E8-2053-4A15-867E-BE299C4E0E1F}" destId="{396874FF-BC10-4E0E-A2ED-BD1EBCFB2028}" srcOrd="2" destOrd="0" presId="urn:microsoft.com/office/officeart/2005/8/layout/vList2"/>
    <dgm:cxn modelId="{50573212-F2CC-45F3-9EFC-720E13E536FC}" type="presParOf" srcId="{6DF371E8-2053-4A15-867E-BE299C4E0E1F}" destId="{B9CEA3A0-0F8F-4453-B71C-741BF50AC1DC}" srcOrd="3" destOrd="0" presId="urn:microsoft.com/office/officeart/2005/8/layout/vList2"/>
    <dgm:cxn modelId="{7452B3C7-052E-4CD9-8FE7-A6CF13F9B2F8}" type="presParOf" srcId="{6DF371E8-2053-4A15-867E-BE299C4E0E1F}" destId="{89804C9B-0C64-4CC4-BD59-9811D107CC08}" srcOrd="4" destOrd="0" presId="urn:microsoft.com/office/officeart/2005/8/layout/vList2"/>
    <dgm:cxn modelId="{089CF34C-2E53-488E-941F-AD1936DD02D2}" type="presParOf" srcId="{6DF371E8-2053-4A15-867E-BE299C4E0E1F}" destId="{0A6D4A97-38B6-4DB0-9FD9-BD05619FFF09}" srcOrd="5" destOrd="0" presId="urn:microsoft.com/office/officeart/2005/8/layout/vList2"/>
    <dgm:cxn modelId="{FF4B201F-1C59-4C42-8424-48B9A6B80689}" type="presParOf" srcId="{6DF371E8-2053-4A15-867E-BE299C4E0E1F}" destId="{A9886A22-C916-49D0-BDCA-21DA7B34B1F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C59A1CA-0B53-4BCB-8D08-093EFADF11B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3FE04A5-88C0-4F83-98AD-D698450DF66E}">
      <dgm:prSet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Because of the concept of data hiding, fields in a class are </a:t>
          </a:r>
          <a:r>
            <a:rPr lang="en-US" b="1" dirty="0">
              <a:solidFill>
                <a:srgbClr val="FF0000"/>
              </a:solidFill>
            </a:rPr>
            <a:t>private</a:t>
          </a:r>
          <a:r>
            <a:rPr lang="en-US" dirty="0"/>
            <a:t>.</a:t>
          </a:r>
        </a:p>
      </dgm:t>
    </dgm:pt>
    <dgm:pt modelId="{0E8E0224-0221-478B-9D2D-9E2D5A86A67C}" type="parTrans" cxnId="{0B31AE8B-8492-4BC6-8C76-15AAC51C1587}">
      <dgm:prSet/>
      <dgm:spPr/>
      <dgm:t>
        <a:bodyPr/>
        <a:lstStyle/>
        <a:p>
          <a:endParaRPr lang="en-US"/>
        </a:p>
      </dgm:t>
    </dgm:pt>
    <dgm:pt modelId="{0DFA94A5-9039-4582-9BAF-46C8D94EF0AC}" type="sibTrans" cxnId="{0B31AE8B-8492-4BC6-8C76-15AAC51C1587}">
      <dgm:prSet/>
      <dgm:spPr/>
      <dgm:t>
        <a:bodyPr/>
        <a:lstStyle/>
        <a:p>
          <a:endParaRPr lang="en-US"/>
        </a:p>
      </dgm:t>
    </dgm:pt>
    <dgm:pt modelId="{A973651D-F0F0-423C-9731-6528BEA9B08C}">
      <dgm:prSet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The methods that retrieve the data of fields are called </a:t>
          </a:r>
          <a:r>
            <a:rPr lang="en-US" b="1" i="1" dirty="0">
              <a:solidFill>
                <a:srgbClr val="FF0000"/>
              </a:solidFill>
            </a:rPr>
            <a:t>accessors</a:t>
          </a:r>
          <a:r>
            <a:rPr lang="en-US" dirty="0"/>
            <a:t>.</a:t>
          </a:r>
        </a:p>
      </dgm:t>
    </dgm:pt>
    <dgm:pt modelId="{BC7B3B02-1647-424D-AE4D-99DCAE7E7ED1}" type="parTrans" cxnId="{61840867-42CC-4199-AEF5-F3C6784AE51D}">
      <dgm:prSet/>
      <dgm:spPr/>
      <dgm:t>
        <a:bodyPr/>
        <a:lstStyle/>
        <a:p>
          <a:endParaRPr lang="en-US"/>
        </a:p>
      </dgm:t>
    </dgm:pt>
    <dgm:pt modelId="{286FED32-F9CA-4E8D-B1E8-0A21A40040E9}" type="sibTrans" cxnId="{61840867-42CC-4199-AEF5-F3C6784AE51D}">
      <dgm:prSet/>
      <dgm:spPr/>
      <dgm:t>
        <a:bodyPr/>
        <a:lstStyle/>
        <a:p>
          <a:endParaRPr lang="en-US"/>
        </a:p>
      </dgm:t>
    </dgm:pt>
    <dgm:pt modelId="{39188F28-5B98-4638-90EC-A7B992D10C65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The methods that modify the data of fields are called </a:t>
          </a:r>
          <a:r>
            <a:rPr lang="en-US" b="1" i="1" dirty="0">
              <a:solidFill>
                <a:srgbClr val="FF0000"/>
              </a:solidFill>
            </a:rPr>
            <a:t>mutators</a:t>
          </a:r>
          <a:r>
            <a:rPr lang="en-US" dirty="0"/>
            <a:t>.</a:t>
          </a:r>
        </a:p>
      </dgm:t>
    </dgm:pt>
    <dgm:pt modelId="{7743FFF1-3A41-40C4-BEA4-15DB814E84BA}" type="parTrans" cxnId="{1D9B0403-81DB-4B4B-A3E5-69AF9D6D8B8E}">
      <dgm:prSet/>
      <dgm:spPr/>
      <dgm:t>
        <a:bodyPr/>
        <a:lstStyle/>
        <a:p>
          <a:endParaRPr lang="en-US"/>
        </a:p>
      </dgm:t>
    </dgm:pt>
    <dgm:pt modelId="{F3EC606A-707D-4FFA-9F6C-05029BF13BA8}" type="sibTrans" cxnId="{1D9B0403-81DB-4B4B-A3E5-69AF9D6D8B8E}">
      <dgm:prSet/>
      <dgm:spPr/>
      <dgm:t>
        <a:bodyPr/>
        <a:lstStyle/>
        <a:p>
          <a:endParaRPr lang="en-US"/>
        </a:p>
      </dgm:t>
    </dgm:pt>
    <dgm:pt modelId="{0821936F-00DD-4EA8-852A-B3DA895854E6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Each field that the programmer wishes to be viewed by other classes needs an accessor.</a:t>
          </a:r>
        </a:p>
      </dgm:t>
    </dgm:pt>
    <dgm:pt modelId="{B5758529-10C1-4E4E-9D98-EB967755BF30}" type="parTrans" cxnId="{A673B9B0-5CDC-416C-BE37-8806C570E20E}">
      <dgm:prSet/>
      <dgm:spPr/>
      <dgm:t>
        <a:bodyPr/>
        <a:lstStyle/>
        <a:p>
          <a:endParaRPr lang="en-US"/>
        </a:p>
      </dgm:t>
    </dgm:pt>
    <dgm:pt modelId="{2320A861-0726-4820-B2EE-866725B46A98}" type="sibTrans" cxnId="{A673B9B0-5CDC-416C-BE37-8806C570E20E}">
      <dgm:prSet/>
      <dgm:spPr/>
      <dgm:t>
        <a:bodyPr/>
        <a:lstStyle/>
        <a:p>
          <a:endParaRPr lang="en-US"/>
        </a:p>
      </dgm:t>
    </dgm:pt>
    <dgm:pt modelId="{FFCFFC1C-E0D6-4913-BDF9-D467AEE55C72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Each field that the programmer wishes to be modified by other classes needs a mutator.</a:t>
          </a:r>
        </a:p>
      </dgm:t>
    </dgm:pt>
    <dgm:pt modelId="{9D979357-31DF-4EB5-BEBF-9490BC1ADA1D}" type="parTrans" cxnId="{59756A2E-2866-49E6-B05E-D3C9EA6EB31E}">
      <dgm:prSet/>
      <dgm:spPr/>
      <dgm:t>
        <a:bodyPr/>
        <a:lstStyle/>
        <a:p>
          <a:endParaRPr lang="en-US"/>
        </a:p>
      </dgm:t>
    </dgm:pt>
    <dgm:pt modelId="{D7B8AB95-77EA-4772-B03E-868AF43CA2DF}" type="sibTrans" cxnId="{59756A2E-2866-49E6-B05E-D3C9EA6EB31E}">
      <dgm:prSet/>
      <dgm:spPr/>
      <dgm:t>
        <a:bodyPr/>
        <a:lstStyle/>
        <a:p>
          <a:endParaRPr lang="en-US"/>
        </a:p>
      </dgm:t>
    </dgm:pt>
    <dgm:pt modelId="{C76FE7B5-16FF-40DA-B7B8-A6672C43A282}" type="pres">
      <dgm:prSet presAssocID="{1C59A1CA-0B53-4BCB-8D08-093EFADF11BA}" presName="diagram" presStyleCnt="0">
        <dgm:presLayoutVars>
          <dgm:dir/>
          <dgm:resizeHandles val="exact"/>
        </dgm:presLayoutVars>
      </dgm:prSet>
      <dgm:spPr/>
    </dgm:pt>
    <dgm:pt modelId="{44878BCE-D14E-478B-8374-248FD864E382}" type="pres">
      <dgm:prSet presAssocID="{23FE04A5-88C0-4F83-98AD-D698450DF66E}" presName="node" presStyleLbl="node1" presStyleIdx="0" presStyleCnt="5">
        <dgm:presLayoutVars>
          <dgm:bulletEnabled val="1"/>
        </dgm:presLayoutVars>
      </dgm:prSet>
      <dgm:spPr/>
    </dgm:pt>
    <dgm:pt modelId="{B02E729E-5EA6-4385-B946-F8A3DEDF0753}" type="pres">
      <dgm:prSet presAssocID="{0DFA94A5-9039-4582-9BAF-46C8D94EF0AC}" presName="sibTrans" presStyleCnt="0"/>
      <dgm:spPr/>
    </dgm:pt>
    <dgm:pt modelId="{6F0AADEC-6083-49FF-B901-3521931BDE1E}" type="pres">
      <dgm:prSet presAssocID="{A973651D-F0F0-423C-9731-6528BEA9B08C}" presName="node" presStyleLbl="node1" presStyleIdx="1" presStyleCnt="5">
        <dgm:presLayoutVars>
          <dgm:bulletEnabled val="1"/>
        </dgm:presLayoutVars>
      </dgm:prSet>
      <dgm:spPr/>
    </dgm:pt>
    <dgm:pt modelId="{4B6AC99D-AEA8-4FA1-9300-A68A00363D4D}" type="pres">
      <dgm:prSet presAssocID="{286FED32-F9CA-4E8D-B1E8-0A21A40040E9}" presName="sibTrans" presStyleCnt="0"/>
      <dgm:spPr/>
    </dgm:pt>
    <dgm:pt modelId="{4B28FD83-3730-4ABD-B8B0-A8C0F17D2AC8}" type="pres">
      <dgm:prSet presAssocID="{39188F28-5B98-4638-90EC-A7B992D10C65}" presName="node" presStyleLbl="node1" presStyleIdx="2" presStyleCnt="5">
        <dgm:presLayoutVars>
          <dgm:bulletEnabled val="1"/>
        </dgm:presLayoutVars>
      </dgm:prSet>
      <dgm:spPr/>
    </dgm:pt>
    <dgm:pt modelId="{266C044F-5B55-4B1B-843C-FA99ED43B1DB}" type="pres">
      <dgm:prSet presAssocID="{F3EC606A-707D-4FFA-9F6C-05029BF13BA8}" presName="sibTrans" presStyleCnt="0"/>
      <dgm:spPr/>
    </dgm:pt>
    <dgm:pt modelId="{69DE1859-472F-43AC-8586-F4EAFEE0BF6B}" type="pres">
      <dgm:prSet presAssocID="{0821936F-00DD-4EA8-852A-B3DA895854E6}" presName="node" presStyleLbl="node1" presStyleIdx="3" presStyleCnt="5">
        <dgm:presLayoutVars>
          <dgm:bulletEnabled val="1"/>
        </dgm:presLayoutVars>
      </dgm:prSet>
      <dgm:spPr/>
    </dgm:pt>
    <dgm:pt modelId="{EDC4885D-2362-4994-A8DB-36FA4ADE6078}" type="pres">
      <dgm:prSet presAssocID="{2320A861-0726-4820-B2EE-866725B46A98}" presName="sibTrans" presStyleCnt="0"/>
      <dgm:spPr/>
    </dgm:pt>
    <dgm:pt modelId="{FB1C3AA2-A597-43C3-AD77-C30194243F76}" type="pres">
      <dgm:prSet presAssocID="{FFCFFC1C-E0D6-4913-BDF9-D467AEE55C72}" presName="node" presStyleLbl="node1" presStyleIdx="4" presStyleCnt="5">
        <dgm:presLayoutVars>
          <dgm:bulletEnabled val="1"/>
        </dgm:presLayoutVars>
      </dgm:prSet>
      <dgm:spPr/>
    </dgm:pt>
  </dgm:ptLst>
  <dgm:cxnLst>
    <dgm:cxn modelId="{1D9B0403-81DB-4B4B-A3E5-69AF9D6D8B8E}" srcId="{1C59A1CA-0B53-4BCB-8D08-093EFADF11BA}" destId="{39188F28-5B98-4638-90EC-A7B992D10C65}" srcOrd="2" destOrd="0" parTransId="{7743FFF1-3A41-40C4-BEA4-15DB814E84BA}" sibTransId="{F3EC606A-707D-4FFA-9F6C-05029BF13BA8}"/>
    <dgm:cxn modelId="{2BF8B423-E687-47DD-8531-DD28E413367C}" type="presOf" srcId="{FFCFFC1C-E0D6-4913-BDF9-D467AEE55C72}" destId="{FB1C3AA2-A597-43C3-AD77-C30194243F76}" srcOrd="0" destOrd="0" presId="urn:microsoft.com/office/officeart/2005/8/layout/default"/>
    <dgm:cxn modelId="{59756A2E-2866-49E6-B05E-D3C9EA6EB31E}" srcId="{1C59A1CA-0B53-4BCB-8D08-093EFADF11BA}" destId="{FFCFFC1C-E0D6-4913-BDF9-D467AEE55C72}" srcOrd="4" destOrd="0" parTransId="{9D979357-31DF-4EB5-BEBF-9490BC1ADA1D}" sibTransId="{D7B8AB95-77EA-4772-B03E-868AF43CA2DF}"/>
    <dgm:cxn modelId="{9513CE44-AAE5-4918-A99B-FF93529333BC}" type="presOf" srcId="{23FE04A5-88C0-4F83-98AD-D698450DF66E}" destId="{44878BCE-D14E-478B-8374-248FD864E382}" srcOrd="0" destOrd="0" presId="urn:microsoft.com/office/officeart/2005/8/layout/default"/>
    <dgm:cxn modelId="{61840867-42CC-4199-AEF5-F3C6784AE51D}" srcId="{1C59A1CA-0B53-4BCB-8D08-093EFADF11BA}" destId="{A973651D-F0F0-423C-9731-6528BEA9B08C}" srcOrd="1" destOrd="0" parTransId="{BC7B3B02-1647-424D-AE4D-99DCAE7E7ED1}" sibTransId="{286FED32-F9CA-4E8D-B1E8-0A21A40040E9}"/>
    <dgm:cxn modelId="{CC6E556D-3183-46E8-8F6F-1B554A1BE38D}" type="presOf" srcId="{A973651D-F0F0-423C-9731-6528BEA9B08C}" destId="{6F0AADEC-6083-49FF-B901-3521931BDE1E}" srcOrd="0" destOrd="0" presId="urn:microsoft.com/office/officeart/2005/8/layout/default"/>
    <dgm:cxn modelId="{0B31AE8B-8492-4BC6-8C76-15AAC51C1587}" srcId="{1C59A1CA-0B53-4BCB-8D08-093EFADF11BA}" destId="{23FE04A5-88C0-4F83-98AD-D698450DF66E}" srcOrd="0" destOrd="0" parTransId="{0E8E0224-0221-478B-9D2D-9E2D5A86A67C}" sibTransId="{0DFA94A5-9039-4582-9BAF-46C8D94EF0AC}"/>
    <dgm:cxn modelId="{A973E8A6-AC9C-44C4-BF7C-0B71CF26C951}" type="presOf" srcId="{1C59A1CA-0B53-4BCB-8D08-093EFADF11BA}" destId="{C76FE7B5-16FF-40DA-B7B8-A6672C43A282}" srcOrd="0" destOrd="0" presId="urn:microsoft.com/office/officeart/2005/8/layout/default"/>
    <dgm:cxn modelId="{A673B9B0-5CDC-416C-BE37-8806C570E20E}" srcId="{1C59A1CA-0B53-4BCB-8D08-093EFADF11BA}" destId="{0821936F-00DD-4EA8-852A-B3DA895854E6}" srcOrd="3" destOrd="0" parTransId="{B5758529-10C1-4E4E-9D98-EB967755BF30}" sibTransId="{2320A861-0726-4820-B2EE-866725B46A98}"/>
    <dgm:cxn modelId="{C5DA1FF5-4D30-47B0-B936-E8ADBD98A3D1}" type="presOf" srcId="{0821936F-00DD-4EA8-852A-B3DA895854E6}" destId="{69DE1859-472F-43AC-8586-F4EAFEE0BF6B}" srcOrd="0" destOrd="0" presId="urn:microsoft.com/office/officeart/2005/8/layout/default"/>
    <dgm:cxn modelId="{0EF826FF-0238-4EA3-AB88-76587394AFA9}" type="presOf" srcId="{39188F28-5B98-4638-90EC-A7B992D10C65}" destId="{4B28FD83-3730-4ABD-B8B0-A8C0F17D2AC8}" srcOrd="0" destOrd="0" presId="urn:microsoft.com/office/officeart/2005/8/layout/default"/>
    <dgm:cxn modelId="{8EBBC751-D23A-47AA-BE51-8934EBD3F130}" type="presParOf" srcId="{C76FE7B5-16FF-40DA-B7B8-A6672C43A282}" destId="{44878BCE-D14E-478B-8374-248FD864E382}" srcOrd="0" destOrd="0" presId="urn:microsoft.com/office/officeart/2005/8/layout/default"/>
    <dgm:cxn modelId="{4EC3281C-2372-4D43-A565-BB8A36B0A0F0}" type="presParOf" srcId="{C76FE7B5-16FF-40DA-B7B8-A6672C43A282}" destId="{B02E729E-5EA6-4385-B946-F8A3DEDF0753}" srcOrd="1" destOrd="0" presId="urn:microsoft.com/office/officeart/2005/8/layout/default"/>
    <dgm:cxn modelId="{76238138-3CB7-4213-BE8B-B97FCD3833B5}" type="presParOf" srcId="{C76FE7B5-16FF-40DA-B7B8-A6672C43A282}" destId="{6F0AADEC-6083-49FF-B901-3521931BDE1E}" srcOrd="2" destOrd="0" presId="urn:microsoft.com/office/officeart/2005/8/layout/default"/>
    <dgm:cxn modelId="{33E18657-207D-4435-A6FC-3723372DB2CD}" type="presParOf" srcId="{C76FE7B5-16FF-40DA-B7B8-A6672C43A282}" destId="{4B6AC99D-AEA8-4FA1-9300-A68A00363D4D}" srcOrd="3" destOrd="0" presId="urn:microsoft.com/office/officeart/2005/8/layout/default"/>
    <dgm:cxn modelId="{71B43962-FBE2-45FB-A901-FA08E779DC2F}" type="presParOf" srcId="{C76FE7B5-16FF-40DA-B7B8-A6672C43A282}" destId="{4B28FD83-3730-4ABD-B8B0-A8C0F17D2AC8}" srcOrd="4" destOrd="0" presId="urn:microsoft.com/office/officeart/2005/8/layout/default"/>
    <dgm:cxn modelId="{E208837E-E5A6-449D-BDFC-E412A8D88BFF}" type="presParOf" srcId="{C76FE7B5-16FF-40DA-B7B8-A6672C43A282}" destId="{266C044F-5B55-4B1B-843C-FA99ED43B1DB}" srcOrd="5" destOrd="0" presId="urn:microsoft.com/office/officeart/2005/8/layout/default"/>
    <dgm:cxn modelId="{7527F95D-7BA2-4A7F-9108-9611C91B84E8}" type="presParOf" srcId="{C76FE7B5-16FF-40DA-B7B8-A6672C43A282}" destId="{69DE1859-472F-43AC-8586-F4EAFEE0BF6B}" srcOrd="6" destOrd="0" presId="urn:microsoft.com/office/officeart/2005/8/layout/default"/>
    <dgm:cxn modelId="{05BF70C0-0274-4A49-A6B2-C60C72D1F194}" type="presParOf" srcId="{C76FE7B5-16FF-40DA-B7B8-A6672C43A282}" destId="{EDC4885D-2362-4994-A8DB-36FA4ADE6078}" srcOrd="7" destOrd="0" presId="urn:microsoft.com/office/officeart/2005/8/layout/default"/>
    <dgm:cxn modelId="{42BA672E-D0AA-4093-9538-0852FE8186C3}" type="presParOf" srcId="{C76FE7B5-16FF-40DA-B7B8-A6672C43A282}" destId="{FB1C3AA2-A597-43C3-AD77-C30194243F7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4004F20-77CD-4920-ACDB-3FD617657A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4BC8E2-AB27-4768-A88E-08A0CE286C75}">
      <dgm:prSet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Classes can have special methods called </a:t>
          </a:r>
          <a:r>
            <a:rPr lang="en-US" sz="2400" b="1" i="1" dirty="0">
              <a:solidFill>
                <a:srgbClr val="FF0000"/>
              </a:solidFill>
            </a:rPr>
            <a:t>constructors</a:t>
          </a:r>
          <a:r>
            <a:rPr lang="en-US" sz="2400" dirty="0">
              <a:solidFill>
                <a:schemeClr val="tx1"/>
              </a:solidFill>
            </a:rPr>
            <a:t>.</a:t>
          </a:r>
        </a:p>
      </dgm:t>
    </dgm:pt>
    <dgm:pt modelId="{55B3A9DC-C3E5-4266-B4AA-401A1F555BD9}" type="parTrans" cxnId="{1AF432C8-D1EC-4258-A147-9E9B9DAECB9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E09B1CBF-593F-4F48-B6E3-12A19C355411}" type="sibTrans" cxnId="{1AF432C8-D1EC-4258-A147-9E9B9DAECB9F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39B1EC2D-EEB9-42F6-B2F0-AD660865F3E0}">
      <dgm:prSet custT="1"/>
      <dgm:spPr>
        <a:solidFill>
          <a:schemeClr val="accent5">
            <a:lumMod val="60000"/>
            <a:lumOff val="40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Constructors are used to perform operations at the time an object is created.</a:t>
          </a:r>
        </a:p>
      </dgm:t>
    </dgm:pt>
    <dgm:pt modelId="{6E39FBF7-3310-4438-8174-EBEF354D44A0}" type="parTrans" cxnId="{FE2B8A4C-82D5-4EE8-9E07-DBA922F11318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610C056D-A836-416C-BA6F-7C26D8671B94}" type="sibTrans" cxnId="{FE2B8A4C-82D5-4EE8-9E07-DBA922F11318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3736B9C8-E305-4B33-8747-3C9BDAD6573D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400">
              <a:solidFill>
                <a:schemeClr val="tx1"/>
              </a:solidFill>
            </a:rPr>
            <a:t>Constructors typically initialize instance fields and perform other object initialization tasks.</a:t>
          </a:r>
        </a:p>
      </dgm:t>
    </dgm:pt>
    <dgm:pt modelId="{BE33D67A-03F2-49BE-8DCE-958B2873016B}" type="parTrans" cxnId="{D18691D3-7B5A-4FC9-8B7D-2204BB21122A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D8D9E92D-12C7-436D-B375-E6BB614DF644}" type="sibTrans" cxnId="{D18691D3-7B5A-4FC9-8B7D-2204BB21122A}">
      <dgm:prSet/>
      <dgm:spPr/>
      <dgm:t>
        <a:bodyPr/>
        <a:lstStyle/>
        <a:p>
          <a:endParaRPr lang="en-US" sz="2400">
            <a:solidFill>
              <a:schemeClr val="tx1"/>
            </a:solidFill>
          </a:endParaRPr>
        </a:p>
      </dgm:t>
    </dgm:pt>
    <dgm:pt modelId="{C7790F20-B3CC-47F7-99F9-9E9B1CC65FEB}" type="pres">
      <dgm:prSet presAssocID="{14004F20-77CD-4920-ACDB-3FD617657AE4}" presName="linear" presStyleCnt="0">
        <dgm:presLayoutVars>
          <dgm:animLvl val="lvl"/>
          <dgm:resizeHandles val="exact"/>
        </dgm:presLayoutVars>
      </dgm:prSet>
      <dgm:spPr/>
    </dgm:pt>
    <dgm:pt modelId="{CE8CBBD5-2173-4112-BD4C-CC905ADE8207}" type="pres">
      <dgm:prSet presAssocID="{894BC8E2-AB27-4768-A88E-08A0CE286C7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B2F1EB9-62F8-4524-90FC-1007B110CB3E}" type="pres">
      <dgm:prSet presAssocID="{E09B1CBF-593F-4F48-B6E3-12A19C355411}" presName="spacer" presStyleCnt="0"/>
      <dgm:spPr/>
    </dgm:pt>
    <dgm:pt modelId="{B727B66C-BF0C-4889-BAE6-B983A1D8CC76}" type="pres">
      <dgm:prSet presAssocID="{39B1EC2D-EEB9-42F6-B2F0-AD660865F3E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9FF0D96-45C4-4BCF-84E7-FA4882D673B6}" type="pres">
      <dgm:prSet presAssocID="{610C056D-A836-416C-BA6F-7C26D8671B94}" presName="spacer" presStyleCnt="0"/>
      <dgm:spPr/>
    </dgm:pt>
    <dgm:pt modelId="{02B2C0C9-C7EB-4CD0-93B6-CAE36DA86F99}" type="pres">
      <dgm:prSet presAssocID="{3736B9C8-E305-4B33-8747-3C9BDAD6573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EC64713-DF14-4F64-8962-8903565EFCF1}" type="presOf" srcId="{894BC8E2-AB27-4768-A88E-08A0CE286C75}" destId="{CE8CBBD5-2173-4112-BD4C-CC905ADE8207}" srcOrd="0" destOrd="0" presId="urn:microsoft.com/office/officeart/2005/8/layout/vList2"/>
    <dgm:cxn modelId="{FE2B8A4C-82D5-4EE8-9E07-DBA922F11318}" srcId="{14004F20-77CD-4920-ACDB-3FD617657AE4}" destId="{39B1EC2D-EEB9-42F6-B2F0-AD660865F3E0}" srcOrd="1" destOrd="0" parTransId="{6E39FBF7-3310-4438-8174-EBEF354D44A0}" sibTransId="{610C056D-A836-416C-BA6F-7C26D8671B94}"/>
    <dgm:cxn modelId="{CA37D976-E4B1-4034-BD94-527A2A877938}" type="presOf" srcId="{14004F20-77CD-4920-ACDB-3FD617657AE4}" destId="{C7790F20-B3CC-47F7-99F9-9E9B1CC65FEB}" srcOrd="0" destOrd="0" presId="urn:microsoft.com/office/officeart/2005/8/layout/vList2"/>
    <dgm:cxn modelId="{D56D3386-26E8-4942-823A-1099B03E8C49}" type="presOf" srcId="{3736B9C8-E305-4B33-8747-3C9BDAD6573D}" destId="{02B2C0C9-C7EB-4CD0-93B6-CAE36DA86F99}" srcOrd="0" destOrd="0" presId="urn:microsoft.com/office/officeart/2005/8/layout/vList2"/>
    <dgm:cxn modelId="{1AF432C8-D1EC-4258-A147-9E9B9DAECB9F}" srcId="{14004F20-77CD-4920-ACDB-3FD617657AE4}" destId="{894BC8E2-AB27-4768-A88E-08A0CE286C75}" srcOrd="0" destOrd="0" parTransId="{55B3A9DC-C3E5-4266-B4AA-401A1F555BD9}" sibTransId="{E09B1CBF-593F-4F48-B6E3-12A19C355411}"/>
    <dgm:cxn modelId="{D18691D3-7B5A-4FC9-8B7D-2204BB21122A}" srcId="{14004F20-77CD-4920-ACDB-3FD617657AE4}" destId="{3736B9C8-E305-4B33-8747-3C9BDAD6573D}" srcOrd="2" destOrd="0" parTransId="{BE33D67A-03F2-49BE-8DCE-958B2873016B}" sibTransId="{D8D9E92D-12C7-436D-B375-E6BB614DF644}"/>
    <dgm:cxn modelId="{BD10B7F3-8002-4FC3-B688-3C1EC6A2A3F7}" type="presOf" srcId="{39B1EC2D-EEB9-42F6-B2F0-AD660865F3E0}" destId="{B727B66C-BF0C-4889-BAE6-B983A1D8CC76}" srcOrd="0" destOrd="0" presId="urn:microsoft.com/office/officeart/2005/8/layout/vList2"/>
    <dgm:cxn modelId="{DBCA650F-0E11-4672-BC75-BF6D72D4C4CA}" type="presParOf" srcId="{C7790F20-B3CC-47F7-99F9-9E9B1CC65FEB}" destId="{CE8CBBD5-2173-4112-BD4C-CC905ADE8207}" srcOrd="0" destOrd="0" presId="urn:microsoft.com/office/officeart/2005/8/layout/vList2"/>
    <dgm:cxn modelId="{B59DA3BB-8DDF-4FF1-BB96-564D9E0F6C71}" type="presParOf" srcId="{C7790F20-B3CC-47F7-99F9-9E9B1CC65FEB}" destId="{CB2F1EB9-62F8-4524-90FC-1007B110CB3E}" srcOrd="1" destOrd="0" presId="urn:microsoft.com/office/officeart/2005/8/layout/vList2"/>
    <dgm:cxn modelId="{0AFC9CE8-5F20-4921-A67A-655A18F7B4F2}" type="presParOf" srcId="{C7790F20-B3CC-47F7-99F9-9E9B1CC65FEB}" destId="{B727B66C-BF0C-4889-BAE6-B983A1D8CC76}" srcOrd="2" destOrd="0" presId="urn:microsoft.com/office/officeart/2005/8/layout/vList2"/>
    <dgm:cxn modelId="{E5D8FBA9-5EDC-4A83-8F4F-5E18B72148C1}" type="presParOf" srcId="{C7790F20-B3CC-47F7-99F9-9E9B1CC65FEB}" destId="{F9FF0D96-45C4-4BCF-84E7-FA4882D673B6}" srcOrd="3" destOrd="0" presId="urn:microsoft.com/office/officeart/2005/8/layout/vList2"/>
    <dgm:cxn modelId="{61AE8B78-F844-4142-AE3C-EF3DCCCE3807}" type="presParOf" srcId="{C7790F20-B3CC-47F7-99F9-9E9B1CC65FEB}" destId="{02B2C0C9-C7EB-4CD0-93B6-CAE36DA86F9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46FD7D-C87F-4791-9D73-C69F80F25FED}" type="doc">
      <dgm:prSet loTypeId="urn:microsoft.com/office/officeart/2005/8/layout/vList2" loCatId="list" qsTypeId="urn:microsoft.com/office/officeart/2005/8/quickstyle/3d3" qsCatId="3D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F730710A-FAF4-4250-9AB0-749B581E22BB}">
      <dgm:prSet custT="1"/>
      <dgm:spPr/>
      <dgm:t>
        <a:bodyPr/>
        <a:lstStyle/>
        <a:p>
          <a:r>
            <a:rPr lang="en-US" sz="2000" dirty="0"/>
            <a:t>Constructors have a few special properties that set them apart from normal methods.</a:t>
          </a:r>
        </a:p>
      </dgm:t>
    </dgm:pt>
    <dgm:pt modelId="{EE1C3519-02E7-4D38-9DED-ADA2404E6037}" type="parTrans" cxnId="{0237D6C9-8FA6-41D6-8403-1EDFB27F2680}">
      <dgm:prSet/>
      <dgm:spPr/>
      <dgm:t>
        <a:bodyPr/>
        <a:lstStyle/>
        <a:p>
          <a:endParaRPr lang="en-US" sz="2000"/>
        </a:p>
      </dgm:t>
    </dgm:pt>
    <dgm:pt modelId="{6D72186B-B62A-4F62-A5EF-DEFBC6EB2BA1}" type="sibTrans" cxnId="{0237D6C9-8FA6-41D6-8403-1EDFB27F2680}">
      <dgm:prSet/>
      <dgm:spPr/>
      <dgm:t>
        <a:bodyPr/>
        <a:lstStyle/>
        <a:p>
          <a:endParaRPr lang="en-US" sz="2000"/>
        </a:p>
      </dgm:t>
    </dgm:pt>
    <dgm:pt modelId="{0789B06D-9529-459D-9E88-77350F485832}">
      <dgm:prSet custT="1"/>
      <dgm:spPr/>
      <dgm:t>
        <a:bodyPr/>
        <a:lstStyle/>
        <a:p>
          <a:r>
            <a:rPr lang="en-US" sz="2000" kern="1200" dirty="0"/>
            <a:t>Constructors have the </a:t>
          </a:r>
          <a:r>
            <a:rPr lang="en-US" sz="2000" b="1" kern="1200" dirty="0">
              <a:solidFill>
                <a:srgbClr val="00B050"/>
              </a:solidFill>
            </a:rPr>
            <a:t>same name </a:t>
          </a:r>
          <a:r>
            <a:rPr lang="en-US" sz="2000" kern="1200" dirty="0"/>
            <a:t>as the class.</a:t>
          </a:r>
        </a:p>
      </dgm:t>
    </dgm:pt>
    <dgm:pt modelId="{5AF88062-7D5D-48AC-B63C-033415B9B03F}" type="parTrans" cxnId="{5BAEFF87-F8E1-4AF0-92E7-788786719332}">
      <dgm:prSet/>
      <dgm:spPr/>
      <dgm:t>
        <a:bodyPr/>
        <a:lstStyle/>
        <a:p>
          <a:endParaRPr lang="en-US" sz="2000"/>
        </a:p>
      </dgm:t>
    </dgm:pt>
    <dgm:pt modelId="{C222FF0E-72A6-47F8-969C-02C0DB3B1D57}" type="sibTrans" cxnId="{5BAEFF87-F8E1-4AF0-92E7-788786719332}">
      <dgm:prSet/>
      <dgm:spPr/>
      <dgm:t>
        <a:bodyPr/>
        <a:lstStyle/>
        <a:p>
          <a:endParaRPr lang="en-US" sz="2000"/>
        </a:p>
      </dgm:t>
    </dgm:pt>
    <dgm:pt modelId="{9044DF9E-999F-4D31-A625-7D9D65B0BA27}">
      <dgm:prSet custT="1"/>
      <dgm:spPr/>
      <dgm:t>
        <a:bodyPr/>
        <a:lstStyle/>
        <a:p>
          <a:r>
            <a:rPr lang="en-US" sz="2000" kern="1200" dirty="0"/>
            <a:t>Constructors have </a:t>
          </a:r>
          <a:r>
            <a:rPr lang="en-US" sz="2000" b="1" kern="1200" dirty="0">
              <a:solidFill>
                <a:srgbClr val="00B050"/>
              </a:solidFill>
              <a:latin typeface="Aptos Light"/>
              <a:ea typeface="+mn-ea"/>
              <a:cs typeface="+mn-cs"/>
            </a:rPr>
            <a:t>no return type </a:t>
          </a:r>
          <a:r>
            <a:rPr lang="en-US" sz="2000" kern="1200" dirty="0"/>
            <a:t>(not even void).</a:t>
          </a:r>
        </a:p>
      </dgm:t>
    </dgm:pt>
    <dgm:pt modelId="{3CDC52F8-C58E-41D3-B8C9-0EC4830D1A62}" type="parTrans" cxnId="{5DBA40D2-E8BD-4333-8776-29EA5DA5F1F3}">
      <dgm:prSet/>
      <dgm:spPr/>
      <dgm:t>
        <a:bodyPr/>
        <a:lstStyle/>
        <a:p>
          <a:endParaRPr lang="en-US" sz="2000"/>
        </a:p>
      </dgm:t>
    </dgm:pt>
    <dgm:pt modelId="{5D0C1474-E316-4622-8566-9DF480ED5407}" type="sibTrans" cxnId="{5DBA40D2-E8BD-4333-8776-29EA5DA5F1F3}">
      <dgm:prSet/>
      <dgm:spPr/>
      <dgm:t>
        <a:bodyPr/>
        <a:lstStyle/>
        <a:p>
          <a:endParaRPr lang="en-US" sz="2000"/>
        </a:p>
      </dgm:t>
    </dgm:pt>
    <dgm:pt modelId="{AB30A07F-AF0E-4713-9603-3F8E497C1706}">
      <dgm:prSet custT="1"/>
      <dgm:spPr/>
      <dgm:t>
        <a:bodyPr/>
        <a:lstStyle/>
        <a:p>
          <a:r>
            <a:rPr lang="en-US" sz="2000" kern="1200" dirty="0"/>
            <a:t>Constructors may </a:t>
          </a:r>
          <a:r>
            <a:rPr lang="en-US" sz="2000" b="1" kern="1200" dirty="0">
              <a:solidFill>
                <a:srgbClr val="00B050"/>
              </a:solidFill>
              <a:latin typeface="Aptos Light"/>
              <a:ea typeface="+mn-ea"/>
              <a:cs typeface="+mn-cs"/>
            </a:rPr>
            <a:t>not return any values</a:t>
          </a:r>
          <a:r>
            <a:rPr lang="en-US" sz="2000" kern="1200" dirty="0"/>
            <a:t>.</a:t>
          </a:r>
        </a:p>
      </dgm:t>
    </dgm:pt>
    <dgm:pt modelId="{1A0D8341-0CC3-40B0-ADA1-E63051337AD9}" type="parTrans" cxnId="{2D8BDC3B-C00D-45CB-88E9-9109BD685BE9}">
      <dgm:prSet/>
      <dgm:spPr/>
      <dgm:t>
        <a:bodyPr/>
        <a:lstStyle/>
        <a:p>
          <a:endParaRPr lang="en-US" sz="2000"/>
        </a:p>
      </dgm:t>
    </dgm:pt>
    <dgm:pt modelId="{F29999EC-8FAE-4639-A704-E189883CAC4F}" type="sibTrans" cxnId="{2D8BDC3B-C00D-45CB-88E9-9109BD685BE9}">
      <dgm:prSet/>
      <dgm:spPr/>
      <dgm:t>
        <a:bodyPr/>
        <a:lstStyle/>
        <a:p>
          <a:endParaRPr lang="en-US" sz="2000"/>
        </a:p>
      </dgm:t>
    </dgm:pt>
    <dgm:pt modelId="{47057FE5-C15E-4EB5-907B-E3A5F0015B62}">
      <dgm:prSet custT="1"/>
      <dgm:spPr/>
      <dgm:t>
        <a:bodyPr/>
        <a:lstStyle/>
        <a:p>
          <a:r>
            <a:rPr lang="en-US" sz="2000" kern="1200" dirty="0"/>
            <a:t>Constructors are typically </a:t>
          </a:r>
          <a:r>
            <a:rPr lang="en-US" sz="2000" b="1" kern="1200" dirty="0">
              <a:solidFill>
                <a:srgbClr val="00B050"/>
              </a:solidFill>
              <a:latin typeface="Aptos Light"/>
              <a:ea typeface="+mn-ea"/>
              <a:cs typeface="+mn-cs"/>
            </a:rPr>
            <a:t>public</a:t>
          </a:r>
          <a:r>
            <a:rPr lang="en-US" sz="2000" kern="1200" dirty="0"/>
            <a:t>.</a:t>
          </a:r>
        </a:p>
      </dgm:t>
    </dgm:pt>
    <dgm:pt modelId="{850B3D83-38B6-4F0C-B298-14F7B7C1BA51}" type="parTrans" cxnId="{25968E52-859A-44EA-8FD8-DF802561E4B5}">
      <dgm:prSet/>
      <dgm:spPr/>
      <dgm:t>
        <a:bodyPr/>
        <a:lstStyle/>
        <a:p>
          <a:endParaRPr lang="en-US" sz="2000"/>
        </a:p>
      </dgm:t>
    </dgm:pt>
    <dgm:pt modelId="{CFB12E31-B7A0-4036-A193-5E8E88A47288}" type="sibTrans" cxnId="{25968E52-859A-44EA-8FD8-DF802561E4B5}">
      <dgm:prSet/>
      <dgm:spPr/>
      <dgm:t>
        <a:bodyPr/>
        <a:lstStyle/>
        <a:p>
          <a:endParaRPr lang="en-US" sz="2000"/>
        </a:p>
      </dgm:t>
    </dgm:pt>
    <dgm:pt modelId="{2AD14A66-96EA-421D-9F3E-D21C170A1C87}" type="pres">
      <dgm:prSet presAssocID="{D646FD7D-C87F-4791-9D73-C69F80F25FED}" presName="linear" presStyleCnt="0">
        <dgm:presLayoutVars>
          <dgm:animLvl val="lvl"/>
          <dgm:resizeHandles val="exact"/>
        </dgm:presLayoutVars>
      </dgm:prSet>
      <dgm:spPr/>
    </dgm:pt>
    <dgm:pt modelId="{9B6C0953-3CDD-4569-893A-9503F9476288}" type="pres">
      <dgm:prSet presAssocID="{F730710A-FAF4-4250-9AB0-749B581E22BB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0B033E0D-E2FE-4380-95AC-D73BB1BC1ACF}" type="pres">
      <dgm:prSet presAssocID="{F730710A-FAF4-4250-9AB0-749B581E22B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832DF71C-0C9C-4C50-AF08-A6D307AD8F28}" type="presOf" srcId="{D646FD7D-C87F-4791-9D73-C69F80F25FED}" destId="{2AD14A66-96EA-421D-9F3E-D21C170A1C87}" srcOrd="0" destOrd="0" presId="urn:microsoft.com/office/officeart/2005/8/layout/vList2"/>
    <dgm:cxn modelId="{7E1A1935-7C54-4DFB-9DB8-40D335DAAD8E}" type="presOf" srcId="{47057FE5-C15E-4EB5-907B-E3A5F0015B62}" destId="{0B033E0D-E2FE-4380-95AC-D73BB1BC1ACF}" srcOrd="0" destOrd="3" presId="urn:microsoft.com/office/officeart/2005/8/layout/vList2"/>
    <dgm:cxn modelId="{2D8BDC3B-C00D-45CB-88E9-9109BD685BE9}" srcId="{F730710A-FAF4-4250-9AB0-749B581E22BB}" destId="{AB30A07F-AF0E-4713-9603-3F8E497C1706}" srcOrd="2" destOrd="0" parTransId="{1A0D8341-0CC3-40B0-ADA1-E63051337AD9}" sibTransId="{F29999EC-8FAE-4639-A704-E189883CAC4F}"/>
    <dgm:cxn modelId="{7347933D-843D-4D6F-993A-2EF37CD5D299}" type="presOf" srcId="{0789B06D-9529-459D-9E88-77350F485832}" destId="{0B033E0D-E2FE-4380-95AC-D73BB1BC1ACF}" srcOrd="0" destOrd="0" presId="urn:microsoft.com/office/officeart/2005/8/layout/vList2"/>
    <dgm:cxn modelId="{25968E52-859A-44EA-8FD8-DF802561E4B5}" srcId="{F730710A-FAF4-4250-9AB0-749B581E22BB}" destId="{47057FE5-C15E-4EB5-907B-E3A5F0015B62}" srcOrd="3" destOrd="0" parTransId="{850B3D83-38B6-4F0C-B298-14F7B7C1BA51}" sibTransId="{CFB12E31-B7A0-4036-A193-5E8E88A47288}"/>
    <dgm:cxn modelId="{5BAEFF87-F8E1-4AF0-92E7-788786719332}" srcId="{F730710A-FAF4-4250-9AB0-749B581E22BB}" destId="{0789B06D-9529-459D-9E88-77350F485832}" srcOrd="0" destOrd="0" parTransId="{5AF88062-7D5D-48AC-B63C-033415B9B03F}" sibTransId="{C222FF0E-72A6-47F8-969C-02C0DB3B1D57}"/>
    <dgm:cxn modelId="{E69D6D9B-80AC-4ACF-84A8-E76E06FC51EB}" type="presOf" srcId="{F730710A-FAF4-4250-9AB0-749B581E22BB}" destId="{9B6C0953-3CDD-4569-893A-9503F9476288}" srcOrd="0" destOrd="0" presId="urn:microsoft.com/office/officeart/2005/8/layout/vList2"/>
    <dgm:cxn modelId="{4BCC74B1-7399-4AB9-8E64-8A801528AD15}" type="presOf" srcId="{9044DF9E-999F-4D31-A625-7D9D65B0BA27}" destId="{0B033E0D-E2FE-4380-95AC-D73BB1BC1ACF}" srcOrd="0" destOrd="1" presId="urn:microsoft.com/office/officeart/2005/8/layout/vList2"/>
    <dgm:cxn modelId="{0237D6C9-8FA6-41D6-8403-1EDFB27F2680}" srcId="{D646FD7D-C87F-4791-9D73-C69F80F25FED}" destId="{F730710A-FAF4-4250-9AB0-749B581E22BB}" srcOrd="0" destOrd="0" parTransId="{EE1C3519-02E7-4D38-9DED-ADA2404E6037}" sibTransId="{6D72186B-B62A-4F62-A5EF-DEFBC6EB2BA1}"/>
    <dgm:cxn modelId="{5DBA40D2-E8BD-4333-8776-29EA5DA5F1F3}" srcId="{F730710A-FAF4-4250-9AB0-749B581E22BB}" destId="{9044DF9E-999F-4D31-A625-7D9D65B0BA27}" srcOrd="1" destOrd="0" parTransId="{3CDC52F8-C58E-41D3-B8C9-0EC4830D1A62}" sibTransId="{5D0C1474-E316-4622-8566-9DF480ED5407}"/>
    <dgm:cxn modelId="{A28A16EE-93D3-44C7-ABC3-01DB24F9521F}" type="presOf" srcId="{AB30A07F-AF0E-4713-9603-3F8E497C1706}" destId="{0B033E0D-E2FE-4380-95AC-D73BB1BC1ACF}" srcOrd="0" destOrd="2" presId="urn:microsoft.com/office/officeart/2005/8/layout/vList2"/>
    <dgm:cxn modelId="{234065C9-D5D1-483B-9BA0-6E07750F6040}" type="presParOf" srcId="{2AD14A66-96EA-421D-9F3E-D21C170A1C87}" destId="{9B6C0953-3CDD-4569-893A-9503F9476288}" srcOrd="0" destOrd="0" presId="urn:microsoft.com/office/officeart/2005/8/layout/vList2"/>
    <dgm:cxn modelId="{4DA799B4-1848-414A-B388-FD5B6E3B00A6}" type="presParOf" srcId="{2AD14A66-96EA-421D-9F3E-D21C170A1C87}" destId="{0B033E0D-E2FE-4380-95AC-D73BB1BC1ACF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C19B66-66C2-49D8-9CBC-B8DCA3B7707D}" type="doc">
      <dgm:prSet loTypeId="urn:microsoft.com/office/officeart/2005/8/layout/vProcess5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987EDE0-7F41-4330-A559-95FEDB71656B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If a constructor is not defined, Java provides a default constructor.</a:t>
          </a:r>
        </a:p>
      </dgm:t>
    </dgm:pt>
    <dgm:pt modelId="{52B8E12B-4F29-4E32-A392-D9FF278156A7}" type="parTrans" cxnId="{044479E8-EF5F-40FD-A1F4-546E326CA92F}">
      <dgm:prSet/>
      <dgm:spPr/>
      <dgm:t>
        <a:bodyPr/>
        <a:lstStyle/>
        <a:p>
          <a:endParaRPr lang="en-US"/>
        </a:p>
      </dgm:t>
    </dgm:pt>
    <dgm:pt modelId="{57E753FA-BBD7-4401-9A45-84C1F6D678BA}" type="sibTrans" cxnId="{044479E8-EF5F-40FD-A1F4-546E326CA92F}">
      <dgm:prSet/>
      <dgm:spPr/>
      <dgm:t>
        <a:bodyPr/>
        <a:lstStyle/>
        <a:p>
          <a:endParaRPr lang="en-US"/>
        </a:p>
      </dgm:t>
    </dgm:pt>
    <dgm:pt modelId="{A2D40466-D69D-4EFC-BAD2-0444C31863E4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It sets all the class's numeric fields to 0.</a:t>
          </a:r>
        </a:p>
      </dgm:t>
    </dgm:pt>
    <dgm:pt modelId="{999E4412-4E53-4B06-A075-2930BA80180A}" type="parTrans" cxnId="{E837805C-42A1-4B9E-B21C-E00C9E73D017}">
      <dgm:prSet/>
      <dgm:spPr/>
      <dgm:t>
        <a:bodyPr/>
        <a:lstStyle/>
        <a:p>
          <a:endParaRPr lang="en-US"/>
        </a:p>
      </dgm:t>
    </dgm:pt>
    <dgm:pt modelId="{1019D213-E07F-4BD9-B1C5-1161DFF061E4}" type="sibTrans" cxnId="{E837805C-42A1-4B9E-B21C-E00C9E73D017}">
      <dgm:prSet/>
      <dgm:spPr/>
      <dgm:t>
        <a:bodyPr/>
        <a:lstStyle/>
        <a:p>
          <a:endParaRPr lang="en-US"/>
        </a:p>
      </dgm:t>
    </dgm:pt>
    <dgm:pt modelId="{3EE05D63-9B21-478D-A330-4E0BD427790C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It sets all the class's boolean fields to false.</a:t>
          </a:r>
        </a:p>
      </dgm:t>
    </dgm:pt>
    <dgm:pt modelId="{A7370084-03D2-4EDA-8F8F-D0067D80DDEC}" type="parTrans" cxnId="{2A69860A-F96D-495A-962B-8A15B666725E}">
      <dgm:prSet/>
      <dgm:spPr/>
      <dgm:t>
        <a:bodyPr/>
        <a:lstStyle/>
        <a:p>
          <a:endParaRPr lang="en-US"/>
        </a:p>
      </dgm:t>
    </dgm:pt>
    <dgm:pt modelId="{E95DD7DB-6985-4996-BAD6-382F88C0CF38}" type="sibTrans" cxnId="{2A69860A-F96D-495A-962B-8A15B666725E}">
      <dgm:prSet/>
      <dgm:spPr/>
      <dgm:t>
        <a:bodyPr/>
        <a:lstStyle/>
        <a:p>
          <a:endParaRPr lang="en-US"/>
        </a:p>
      </dgm:t>
    </dgm:pt>
    <dgm:pt modelId="{1CADF9DF-3B08-4C51-92D9-AC6BD2DF0E57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It sets all the class's reference variables; the default constructor sets them to the special value </a:t>
          </a:r>
          <a:r>
            <a:rPr lang="en-US" i="1" dirty="0"/>
            <a:t>null</a:t>
          </a:r>
          <a:r>
            <a:rPr lang="en-US" dirty="0"/>
            <a:t>.</a:t>
          </a:r>
        </a:p>
      </dgm:t>
    </dgm:pt>
    <dgm:pt modelId="{8C577367-AA73-47A4-94B0-72F8BF88382F}" type="parTrans" cxnId="{2A9E5672-1183-4B97-A533-2088B0EF040C}">
      <dgm:prSet/>
      <dgm:spPr/>
      <dgm:t>
        <a:bodyPr/>
        <a:lstStyle/>
        <a:p>
          <a:endParaRPr lang="en-US"/>
        </a:p>
      </dgm:t>
    </dgm:pt>
    <dgm:pt modelId="{155FA6F6-94B8-4AFC-BD20-A3A1C5F16306}" type="sibTrans" cxnId="{2A9E5672-1183-4B97-A533-2088B0EF040C}">
      <dgm:prSet/>
      <dgm:spPr/>
      <dgm:t>
        <a:bodyPr/>
        <a:lstStyle/>
        <a:p>
          <a:endParaRPr lang="en-US"/>
        </a:p>
      </dgm:t>
    </dgm:pt>
    <dgm:pt modelId="{408F4039-31D2-4738-B733-58F724265767}">
      <dgm:prSet>
        <dgm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The default constructor is a constructor with no parameters.</a:t>
          </a:r>
        </a:p>
      </dgm:t>
    </dgm:pt>
    <dgm:pt modelId="{7C1B1262-4531-4570-B609-CF65DEA02960}" type="parTrans" cxnId="{DD685BC0-F02A-4411-A8D1-D1AF375CFABD}">
      <dgm:prSet/>
      <dgm:spPr/>
      <dgm:t>
        <a:bodyPr/>
        <a:lstStyle/>
        <a:p>
          <a:endParaRPr lang="en-US"/>
        </a:p>
      </dgm:t>
    </dgm:pt>
    <dgm:pt modelId="{6C47E69B-D54D-432B-9FF8-3DF20167059F}" type="sibTrans" cxnId="{DD685BC0-F02A-4411-A8D1-D1AF375CFABD}">
      <dgm:prSet/>
      <dgm:spPr/>
      <dgm:t>
        <a:bodyPr/>
        <a:lstStyle/>
        <a:p>
          <a:endParaRPr lang="en-US"/>
        </a:p>
      </dgm:t>
    </dgm:pt>
    <dgm:pt modelId="{092A62F6-3213-4570-9F7B-6B88EE2275C5}">
      <dgm:prSet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Default constructors are used to initialize an object in a default configuration.</a:t>
          </a:r>
        </a:p>
      </dgm:t>
    </dgm:pt>
    <dgm:pt modelId="{BF464729-16FC-48E7-98C8-D07CFF4621B9}" type="parTrans" cxnId="{EC388EA6-BC5B-4B93-BDA1-4A88BF2B8BDB}">
      <dgm:prSet/>
      <dgm:spPr/>
      <dgm:t>
        <a:bodyPr/>
        <a:lstStyle/>
        <a:p>
          <a:endParaRPr lang="en-US"/>
        </a:p>
      </dgm:t>
    </dgm:pt>
    <dgm:pt modelId="{C85F12B5-14A4-4A64-B4C0-E3659C00B90A}" type="sibTrans" cxnId="{EC388EA6-BC5B-4B93-BDA1-4A88BF2B8BDB}">
      <dgm:prSet/>
      <dgm:spPr/>
      <dgm:t>
        <a:bodyPr/>
        <a:lstStyle/>
        <a:p>
          <a:endParaRPr lang="en-US"/>
        </a:p>
      </dgm:t>
    </dgm:pt>
    <dgm:pt modelId="{6C915B7A-D6F5-4F35-89EC-0788C582F41E}" type="pres">
      <dgm:prSet presAssocID="{E2C19B66-66C2-49D8-9CBC-B8DCA3B7707D}" presName="outerComposite" presStyleCnt="0">
        <dgm:presLayoutVars>
          <dgm:chMax val="5"/>
          <dgm:dir/>
          <dgm:resizeHandles val="exact"/>
        </dgm:presLayoutVars>
      </dgm:prSet>
      <dgm:spPr/>
    </dgm:pt>
    <dgm:pt modelId="{A6BC05D3-8C4F-4569-81A3-D2E0702136F0}" type="pres">
      <dgm:prSet presAssocID="{E2C19B66-66C2-49D8-9CBC-B8DCA3B7707D}" presName="dummyMaxCanvas" presStyleCnt="0">
        <dgm:presLayoutVars/>
      </dgm:prSet>
      <dgm:spPr/>
    </dgm:pt>
    <dgm:pt modelId="{1C5B3476-A6DA-4B7D-BCC1-7C75D798BF7C}" type="pres">
      <dgm:prSet presAssocID="{E2C19B66-66C2-49D8-9CBC-B8DCA3B7707D}" presName="ThreeNodes_1" presStyleLbl="node1" presStyleIdx="0" presStyleCnt="3" custScaleX="115821">
        <dgm:presLayoutVars>
          <dgm:bulletEnabled val="1"/>
        </dgm:presLayoutVars>
      </dgm:prSet>
      <dgm:spPr/>
    </dgm:pt>
    <dgm:pt modelId="{75B1F70F-EF16-4DBC-B271-9281D1D3E5F0}" type="pres">
      <dgm:prSet presAssocID="{E2C19B66-66C2-49D8-9CBC-B8DCA3B7707D}" presName="ThreeNodes_2" presStyleLbl="node1" presStyleIdx="1" presStyleCnt="3">
        <dgm:presLayoutVars>
          <dgm:bulletEnabled val="1"/>
        </dgm:presLayoutVars>
      </dgm:prSet>
      <dgm:spPr/>
    </dgm:pt>
    <dgm:pt modelId="{26A3FF2C-0554-4884-918B-87A514A13811}" type="pres">
      <dgm:prSet presAssocID="{E2C19B66-66C2-49D8-9CBC-B8DCA3B7707D}" presName="ThreeNodes_3" presStyleLbl="node1" presStyleIdx="2" presStyleCnt="3" custScaleX="81736">
        <dgm:presLayoutVars>
          <dgm:bulletEnabled val="1"/>
        </dgm:presLayoutVars>
      </dgm:prSet>
      <dgm:spPr/>
    </dgm:pt>
    <dgm:pt modelId="{52EF6AEF-F65D-4A88-B7E8-CD4E14871D61}" type="pres">
      <dgm:prSet presAssocID="{E2C19B66-66C2-49D8-9CBC-B8DCA3B7707D}" presName="ThreeConn_1-2" presStyleLbl="fgAccFollowNode1" presStyleIdx="0" presStyleCnt="2">
        <dgm:presLayoutVars>
          <dgm:bulletEnabled val="1"/>
        </dgm:presLayoutVars>
      </dgm:prSet>
      <dgm:spPr/>
    </dgm:pt>
    <dgm:pt modelId="{E63126BD-19E0-4489-A585-81F113464329}" type="pres">
      <dgm:prSet presAssocID="{E2C19B66-66C2-49D8-9CBC-B8DCA3B7707D}" presName="ThreeConn_2-3" presStyleLbl="fgAccFollowNode1" presStyleIdx="1" presStyleCnt="2">
        <dgm:presLayoutVars>
          <dgm:bulletEnabled val="1"/>
        </dgm:presLayoutVars>
      </dgm:prSet>
      <dgm:spPr/>
    </dgm:pt>
    <dgm:pt modelId="{547C8F48-29E2-4B73-A784-397DA38D3903}" type="pres">
      <dgm:prSet presAssocID="{E2C19B66-66C2-49D8-9CBC-B8DCA3B7707D}" presName="ThreeNodes_1_text" presStyleLbl="node1" presStyleIdx="2" presStyleCnt="3">
        <dgm:presLayoutVars>
          <dgm:bulletEnabled val="1"/>
        </dgm:presLayoutVars>
      </dgm:prSet>
      <dgm:spPr/>
    </dgm:pt>
    <dgm:pt modelId="{9525CCE3-F72B-4894-A8AC-62284B0E7930}" type="pres">
      <dgm:prSet presAssocID="{E2C19B66-66C2-49D8-9CBC-B8DCA3B7707D}" presName="ThreeNodes_2_text" presStyleLbl="node1" presStyleIdx="2" presStyleCnt="3">
        <dgm:presLayoutVars>
          <dgm:bulletEnabled val="1"/>
        </dgm:presLayoutVars>
      </dgm:prSet>
      <dgm:spPr/>
    </dgm:pt>
    <dgm:pt modelId="{EDCA3068-D7A4-4E1A-85B5-EBF47728844B}" type="pres">
      <dgm:prSet presAssocID="{E2C19B66-66C2-49D8-9CBC-B8DCA3B7707D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A69860A-F96D-495A-962B-8A15B666725E}" srcId="{A987EDE0-7F41-4330-A559-95FEDB71656B}" destId="{3EE05D63-9B21-478D-A330-4E0BD427790C}" srcOrd="1" destOrd="0" parTransId="{A7370084-03D2-4EDA-8F8F-D0067D80DDEC}" sibTransId="{E95DD7DB-6985-4996-BAD6-382F88C0CF38}"/>
    <dgm:cxn modelId="{95B9E60B-6C4A-4F7B-A58B-B3D62516D762}" type="presOf" srcId="{3EE05D63-9B21-478D-A330-4E0BD427790C}" destId="{547C8F48-29E2-4B73-A784-397DA38D3903}" srcOrd="1" destOrd="2" presId="urn:microsoft.com/office/officeart/2005/8/layout/vProcess5"/>
    <dgm:cxn modelId="{8295611F-B3E1-4E07-8C15-6254DD6C5E2B}" type="presOf" srcId="{A987EDE0-7F41-4330-A559-95FEDB71656B}" destId="{547C8F48-29E2-4B73-A784-397DA38D3903}" srcOrd="1" destOrd="0" presId="urn:microsoft.com/office/officeart/2005/8/layout/vProcess5"/>
    <dgm:cxn modelId="{E837805C-42A1-4B9E-B21C-E00C9E73D017}" srcId="{A987EDE0-7F41-4330-A559-95FEDB71656B}" destId="{A2D40466-D69D-4EFC-BAD2-0444C31863E4}" srcOrd="0" destOrd="0" parTransId="{999E4412-4E53-4B06-A075-2930BA80180A}" sibTransId="{1019D213-E07F-4BD9-B1C5-1161DFF061E4}"/>
    <dgm:cxn modelId="{29346D4A-2B10-41F8-A150-2245288C8912}" type="presOf" srcId="{408F4039-31D2-4738-B733-58F724265767}" destId="{75B1F70F-EF16-4DBC-B271-9281D1D3E5F0}" srcOrd="0" destOrd="0" presId="urn:microsoft.com/office/officeart/2005/8/layout/vProcess5"/>
    <dgm:cxn modelId="{A9C05D4B-C6F7-4A46-9E28-FD3783450287}" type="presOf" srcId="{1CADF9DF-3B08-4C51-92D9-AC6BD2DF0E57}" destId="{547C8F48-29E2-4B73-A784-397DA38D3903}" srcOrd="1" destOrd="3" presId="urn:microsoft.com/office/officeart/2005/8/layout/vProcess5"/>
    <dgm:cxn modelId="{DDF7DA50-AE2A-421A-91E3-3C1A289BFD61}" type="presOf" srcId="{6C47E69B-D54D-432B-9FF8-3DF20167059F}" destId="{E63126BD-19E0-4489-A585-81F113464329}" srcOrd="0" destOrd="0" presId="urn:microsoft.com/office/officeart/2005/8/layout/vProcess5"/>
    <dgm:cxn modelId="{2A9E5672-1183-4B97-A533-2088B0EF040C}" srcId="{A987EDE0-7F41-4330-A559-95FEDB71656B}" destId="{1CADF9DF-3B08-4C51-92D9-AC6BD2DF0E57}" srcOrd="2" destOrd="0" parTransId="{8C577367-AA73-47A4-94B0-72F8BF88382F}" sibTransId="{155FA6F6-94B8-4AFC-BD20-A3A1C5F16306}"/>
    <dgm:cxn modelId="{608BBB54-A5A3-4A22-99EB-D8B9446C27AB}" type="presOf" srcId="{3EE05D63-9B21-478D-A330-4E0BD427790C}" destId="{1C5B3476-A6DA-4B7D-BCC1-7C75D798BF7C}" srcOrd="0" destOrd="2" presId="urn:microsoft.com/office/officeart/2005/8/layout/vProcess5"/>
    <dgm:cxn modelId="{7EF98C79-EB09-48D4-8E57-A5001314D9E6}" type="presOf" srcId="{1CADF9DF-3B08-4C51-92D9-AC6BD2DF0E57}" destId="{1C5B3476-A6DA-4B7D-BCC1-7C75D798BF7C}" srcOrd="0" destOrd="3" presId="urn:microsoft.com/office/officeart/2005/8/layout/vProcess5"/>
    <dgm:cxn modelId="{28E10085-188C-4CE6-A847-5EB989DE5A58}" type="presOf" srcId="{A987EDE0-7F41-4330-A559-95FEDB71656B}" destId="{1C5B3476-A6DA-4B7D-BCC1-7C75D798BF7C}" srcOrd="0" destOrd="0" presId="urn:microsoft.com/office/officeart/2005/8/layout/vProcess5"/>
    <dgm:cxn modelId="{0D21D296-9A47-41EA-A1B6-1EE8E8EFB782}" type="presOf" srcId="{092A62F6-3213-4570-9F7B-6B88EE2275C5}" destId="{EDCA3068-D7A4-4E1A-85B5-EBF47728844B}" srcOrd="1" destOrd="0" presId="urn:microsoft.com/office/officeart/2005/8/layout/vProcess5"/>
    <dgm:cxn modelId="{C414BC9C-723E-4A10-9616-97F91FC8DC22}" type="presOf" srcId="{E2C19B66-66C2-49D8-9CBC-B8DCA3B7707D}" destId="{6C915B7A-D6F5-4F35-89EC-0788C582F41E}" srcOrd="0" destOrd="0" presId="urn:microsoft.com/office/officeart/2005/8/layout/vProcess5"/>
    <dgm:cxn modelId="{EC388EA6-BC5B-4B93-BDA1-4A88BF2B8BDB}" srcId="{E2C19B66-66C2-49D8-9CBC-B8DCA3B7707D}" destId="{092A62F6-3213-4570-9F7B-6B88EE2275C5}" srcOrd="2" destOrd="0" parTransId="{BF464729-16FC-48E7-98C8-D07CFF4621B9}" sibTransId="{C85F12B5-14A4-4A64-B4C0-E3659C00B90A}"/>
    <dgm:cxn modelId="{7C126BB4-FFE4-4126-A354-3C8F4B1DD199}" type="presOf" srcId="{A2D40466-D69D-4EFC-BAD2-0444C31863E4}" destId="{547C8F48-29E2-4B73-A784-397DA38D3903}" srcOrd="1" destOrd="1" presId="urn:microsoft.com/office/officeart/2005/8/layout/vProcess5"/>
    <dgm:cxn modelId="{10BDD0B7-AF9D-4F4E-8993-AC600A46D829}" type="presOf" srcId="{092A62F6-3213-4570-9F7B-6B88EE2275C5}" destId="{26A3FF2C-0554-4884-918B-87A514A13811}" srcOrd="0" destOrd="0" presId="urn:microsoft.com/office/officeart/2005/8/layout/vProcess5"/>
    <dgm:cxn modelId="{DD685BC0-F02A-4411-A8D1-D1AF375CFABD}" srcId="{E2C19B66-66C2-49D8-9CBC-B8DCA3B7707D}" destId="{408F4039-31D2-4738-B733-58F724265767}" srcOrd="1" destOrd="0" parTransId="{7C1B1262-4531-4570-B609-CF65DEA02960}" sibTransId="{6C47E69B-D54D-432B-9FF8-3DF20167059F}"/>
    <dgm:cxn modelId="{4626FAC6-891D-47EF-8AD2-EF182A027723}" type="presOf" srcId="{57E753FA-BBD7-4401-9A45-84C1F6D678BA}" destId="{52EF6AEF-F65D-4A88-B7E8-CD4E14871D61}" srcOrd="0" destOrd="0" presId="urn:microsoft.com/office/officeart/2005/8/layout/vProcess5"/>
    <dgm:cxn modelId="{3A9B58CD-9EC1-4216-82CF-C59E0A5FC475}" type="presOf" srcId="{A2D40466-D69D-4EFC-BAD2-0444C31863E4}" destId="{1C5B3476-A6DA-4B7D-BCC1-7C75D798BF7C}" srcOrd="0" destOrd="1" presId="urn:microsoft.com/office/officeart/2005/8/layout/vProcess5"/>
    <dgm:cxn modelId="{31DD4BDC-718F-4196-872F-D602AF82D8E0}" type="presOf" srcId="{408F4039-31D2-4738-B733-58F724265767}" destId="{9525CCE3-F72B-4894-A8AC-62284B0E7930}" srcOrd="1" destOrd="0" presId="urn:microsoft.com/office/officeart/2005/8/layout/vProcess5"/>
    <dgm:cxn modelId="{044479E8-EF5F-40FD-A1F4-546E326CA92F}" srcId="{E2C19B66-66C2-49D8-9CBC-B8DCA3B7707D}" destId="{A987EDE0-7F41-4330-A559-95FEDB71656B}" srcOrd="0" destOrd="0" parTransId="{52B8E12B-4F29-4E32-A392-D9FF278156A7}" sibTransId="{57E753FA-BBD7-4401-9A45-84C1F6D678BA}"/>
    <dgm:cxn modelId="{9AFB13CE-0F14-4A89-A14B-8A5A6DDEC32B}" type="presParOf" srcId="{6C915B7A-D6F5-4F35-89EC-0788C582F41E}" destId="{A6BC05D3-8C4F-4569-81A3-D2E0702136F0}" srcOrd="0" destOrd="0" presId="urn:microsoft.com/office/officeart/2005/8/layout/vProcess5"/>
    <dgm:cxn modelId="{4415C644-2EF7-4386-ABC4-3D7D64BD2F54}" type="presParOf" srcId="{6C915B7A-D6F5-4F35-89EC-0788C582F41E}" destId="{1C5B3476-A6DA-4B7D-BCC1-7C75D798BF7C}" srcOrd="1" destOrd="0" presId="urn:microsoft.com/office/officeart/2005/8/layout/vProcess5"/>
    <dgm:cxn modelId="{9ACCE2C6-2D8E-4B2A-99AF-431805FC0267}" type="presParOf" srcId="{6C915B7A-D6F5-4F35-89EC-0788C582F41E}" destId="{75B1F70F-EF16-4DBC-B271-9281D1D3E5F0}" srcOrd="2" destOrd="0" presId="urn:microsoft.com/office/officeart/2005/8/layout/vProcess5"/>
    <dgm:cxn modelId="{45494302-A6D8-43C7-837E-4BDDB6F42601}" type="presParOf" srcId="{6C915B7A-D6F5-4F35-89EC-0788C582F41E}" destId="{26A3FF2C-0554-4884-918B-87A514A13811}" srcOrd="3" destOrd="0" presId="urn:microsoft.com/office/officeart/2005/8/layout/vProcess5"/>
    <dgm:cxn modelId="{474BE774-B780-4C5F-BC8D-DD8652F781B5}" type="presParOf" srcId="{6C915B7A-D6F5-4F35-89EC-0788C582F41E}" destId="{52EF6AEF-F65D-4A88-B7E8-CD4E14871D61}" srcOrd="4" destOrd="0" presId="urn:microsoft.com/office/officeart/2005/8/layout/vProcess5"/>
    <dgm:cxn modelId="{A2C8866D-E6ED-47D5-BACB-4A105A83BC3D}" type="presParOf" srcId="{6C915B7A-D6F5-4F35-89EC-0788C582F41E}" destId="{E63126BD-19E0-4489-A585-81F113464329}" srcOrd="5" destOrd="0" presId="urn:microsoft.com/office/officeart/2005/8/layout/vProcess5"/>
    <dgm:cxn modelId="{3D247B51-E14C-43F2-BC10-A191463F44DE}" type="presParOf" srcId="{6C915B7A-D6F5-4F35-89EC-0788C582F41E}" destId="{547C8F48-29E2-4B73-A784-397DA38D3903}" srcOrd="6" destOrd="0" presId="urn:microsoft.com/office/officeart/2005/8/layout/vProcess5"/>
    <dgm:cxn modelId="{93DA7EF7-65A8-43C2-8CC8-9E69291B2EDB}" type="presParOf" srcId="{6C915B7A-D6F5-4F35-89EC-0788C582F41E}" destId="{9525CCE3-F72B-4894-A8AC-62284B0E7930}" srcOrd="7" destOrd="0" presId="urn:microsoft.com/office/officeart/2005/8/layout/vProcess5"/>
    <dgm:cxn modelId="{3E40B692-2E04-4877-90CE-811C851520FA}" type="presParOf" srcId="{6C915B7A-D6F5-4F35-89EC-0788C582F41E}" destId="{EDCA3068-D7A4-4E1A-85B5-EBF47728844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1A8EA3-7A19-480E-AA82-B911F74C53B0}">
      <dsp:nvSpPr>
        <dsp:cNvPr id="0" name=""/>
        <dsp:cNvSpPr/>
      </dsp:nvSpPr>
      <dsp:spPr>
        <a:xfrm>
          <a:off x="0" y="1620"/>
          <a:ext cx="10442448" cy="82117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7A93B-54CC-46EA-8177-22538FBBC6F0}">
      <dsp:nvSpPr>
        <dsp:cNvPr id="0" name=""/>
        <dsp:cNvSpPr/>
      </dsp:nvSpPr>
      <dsp:spPr>
        <a:xfrm>
          <a:off x="248405" y="186384"/>
          <a:ext cx="451645" cy="451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D2432-8B53-4B9F-A416-EFA05024BD57}">
      <dsp:nvSpPr>
        <dsp:cNvPr id="0" name=""/>
        <dsp:cNvSpPr/>
      </dsp:nvSpPr>
      <dsp:spPr>
        <a:xfrm>
          <a:off x="948456" y="1620"/>
          <a:ext cx="9493991" cy="821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08" tIns="86908" rIns="86908" bIns="869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 an object-oriented programming language, like Java, you create programs that are made of objects.</a:t>
          </a:r>
        </a:p>
      </dsp:txBody>
      <dsp:txXfrm>
        <a:off x="948456" y="1620"/>
        <a:ext cx="9493991" cy="821174"/>
      </dsp:txXfrm>
    </dsp:sp>
    <dsp:sp modelId="{5F4F206C-BD5A-4C7D-9B56-422B2ED0F16B}">
      <dsp:nvSpPr>
        <dsp:cNvPr id="0" name=""/>
        <dsp:cNvSpPr/>
      </dsp:nvSpPr>
      <dsp:spPr>
        <a:xfrm>
          <a:off x="0" y="1028088"/>
          <a:ext cx="10442448" cy="82117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5FD94-EE3C-44A2-A35A-192255A7968D}">
      <dsp:nvSpPr>
        <dsp:cNvPr id="0" name=""/>
        <dsp:cNvSpPr/>
      </dsp:nvSpPr>
      <dsp:spPr>
        <a:xfrm>
          <a:off x="248405" y="1212852"/>
          <a:ext cx="451645" cy="451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B40D9-35FC-475E-A0F3-C1BC79FDF44E}">
      <dsp:nvSpPr>
        <dsp:cNvPr id="0" name=""/>
        <dsp:cNvSpPr/>
      </dsp:nvSpPr>
      <dsp:spPr>
        <a:xfrm>
          <a:off x="948456" y="1028088"/>
          <a:ext cx="4699101" cy="821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08" tIns="86908" rIns="86908" bIns="869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 software, an object has two capabilities:</a:t>
          </a:r>
        </a:p>
      </dsp:txBody>
      <dsp:txXfrm>
        <a:off x="948456" y="1028088"/>
        <a:ext cx="4699101" cy="821174"/>
      </dsp:txXfrm>
    </dsp:sp>
    <dsp:sp modelId="{AD7F731A-0F6F-4493-BC16-0259B053013D}">
      <dsp:nvSpPr>
        <dsp:cNvPr id="0" name=""/>
        <dsp:cNvSpPr/>
      </dsp:nvSpPr>
      <dsp:spPr>
        <a:xfrm>
          <a:off x="5647558" y="1028088"/>
          <a:ext cx="4794889" cy="821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08" tIns="86908" rIns="86908" bIns="8690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 object can store data.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 object can perform operations.</a:t>
          </a:r>
        </a:p>
      </dsp:txBody>
      <dsp:txXfrm>
        <a:off x="5647558" y="1028088"/>
        <a:ext cx="4794889" cy="821174"/>
      </dsp:txXfrm>
    </dsp:sp>
    <dsp:sp modelId="{9473EA05-5D01-4D74-A065-A2FAFDF251DA}">
      <dsp:nvSpPr>
        <dsp:cNvPr id="0" name=""/>
        <dsp:cNvSpPr/>
      </dsp:nvSpPr>
      <dsp:spPr>
        <a:xfrm>
          <a:off x="0" y="2054556"/>
          <a:ext cx="10442448" cy="82117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85453-8579-4893-9151-9B3F9C946ABC}">
      <dsp:nvSpPr>
        <dsp:cNvPr id="0" name=""/>
        <dsp:cNvSpPr/>
      </dsp:nvSpPr>
      <dsp:spPr>
        <a:xfrm>
          <a:off x="248405" y="2239320"/>
          <a:ext cx="451645" cy="451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B52598-B184-4C53-922F-7A8EF7BAA278}">
      <dsp:nvSpPr>
        <dsp:cNvPr id="0" name=""/>
        <dsp:cNvSpPr/>
      </dsp:nvSpPr>
      <dsp:spPr>
        <a:xfrm>
          <a:off x="948456" y="2054556"/>
          <a:ext cx="9493991" cy="821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08" tIns="86908" rIns="86908" bIns="869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data stored in an object are commonly called </a:t>
          </a:r>
          <a:r>
            <a:rPr lang="en-US" sz="2000" i="1" kern="1200"/>
            <a:t>attributes </a:t>
          </a:r>
          <a:r>
            <a:rPr lang="en-US" sz="2000" kern="1200"/>
            <a:t>or </a:t>
          </a:r>
          <a:r>
            <a:rPr lang="en-US" sz="2000" i="1" kern="1200"/>
            <a:t>fields</a:t>
          </a:r>
          <a:r>
            <a:rPr lang="en-US" sz="2000" kern="1200"/>
            <a:t>.</a:t>
          </a:r>
        </a:p>
      </dsp:txBody>
      <dsp:txXfrm>
        <a:off x="948456" y="2054556"/>
        <a:ext cx="9493991" cy="821174"/>
      </dsp:txXfrm>
    </dsp:sp>
    <dsp:sp modelId="{28DA5AF2-C5BF-479C-A985-F1E89BF536B0}">
      <dsp:nvSpPr>
        <dsp:cNvPr id="0" name=""/>
        <dsp:cNvSpPr/>
      </dsp:nvSpPr>
      <dsp:spPr>
        <a:xfrm>
          <a:off x="0" y="3081024"/>
          <a:ext cx="10442448" cy="821174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09E637-A42E-483C-8D12-73364C184D21}">
      <dsp:nvSpPr>
        <dsp:cNvPr id="0" name=""/>
        <dsp:cNvSpPr/>
      </dsp:nvSpPr>
      <dsp:spPr>
        <a:xfrm>
          <a:off x="248405" y="3265788"/>
          <a:ext cx="451645" cy="4516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126AE-5093-4A3A-846A-A66813FA77AE}">
      <dsp:nvSpPr>
        <dsp:cNvPr id="0" name=""/>
        <dsp:cNvSpPr/>
      </dsp:nvSpPr>
      <dsp:spPr>
        <a:xfrm>
          <a:off x="948456" y="3081024"/>
          <a:ext cx="9493991" cy="8211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6908" tIns="86908" rIns="86908" bIns="86908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operations that an object can perform are called </a:t>
          </a:r>
          <a:r>
            <a:rPr lang="en-US" sz="2000" i="1" kern="1200"/>
            <a:t>methods</a:t>
          </a:r>
          <a:r>
            <a:rPr lang="en-US" sz="2000" kern="1200"/>
            <a:t>.</a:t>
          </a:r>
        </a:p>
      </dsp:txBody>
      <dsp:txXfrm>
        <a:off x="948456" y="3081024"/>
        <a:ext cx="9493991" cy="821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B6604-5DB0-4C3D-87F4-7592A850B65C}">
      <dsp:nvSpPr>
        <dsp:cNvPr id="0" name=""/>
        <dsp:cNvSpPr/>
      </dsp:nvSpPr>
      <dsp:spPr>
        <a:xfrm>
          <a:off x="0" y="2081353"/>
          <a:ext cx="4491318" cy="1365592"/>
        </a:xfrm>
        <a:prstGeom prst="rect">
          <a:avLst/>
        </a:prstGeom>
        <a:solidFill>
          <a:schemeClr val="tx2">
            <a:lumMod val="50000"/>
            <a:lumOff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There are three Java access modifiers:</a:t>
          </a:r>
        </a:p>
      </dsp:txBody>
      <dsp:txXfrm>
        <a:off x="0" y="2081353"/>
        <a:ext cx="4491318" cy="737420"/>
      </dsp:txXfrm>
    </dsp:sp>
    <dsp:sp modelId="{8A5085B4-46CA-4125-9D53-4A69566D8078}">
      <dsp:nvSpPr>
        <dsp:cNvPr id="0" name=""/>
        <dsp:cNvSpPr/>
      </dsp:nvSpPr>
      <dsp:spPr>
        <a:xfrm>
          <a:off x="2193" y="2791461"/>
          <a:ext cx="1495643" cy="6281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public</a:t>
          </a:r>
        </a:p>
      </dsp:txBody>
      <dsp:txXfrm>
        <a:off x="2193" y="2791461"/>
        <a:ext cx="1495643" cy="628172"/>
      </dsp:txXfrm>
    </dsp:sp>
    <dsp:sp modelId="{5C60C814-B1A7-49E2-8D39-FABCA1B94FE2}">
      <dsp:nvSpPr>
        <dsp:cNvPr id="0" name=""/>
        <dsp:cNvSpPr/>
      </dsp:nvSpPr>
      <dsp:spPr>
        <a:xfrm>
          <a:off x="1497837" y="2791461"/>
          <a:ext cx="1495643" cy="6281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private</a:t>
          </a:r>
        </a:p>
      </dsp:txBody>
      <dsp:txXfrm>
        <a:off x="1497837" y="2791461"/>
        <a:ext cx="1495643" cy="628172"/>
      </dsp:txXfrm>
    </dsp:sp>
    <dsp:sp modelId="{4CC51D4E-A47F-4767-BB18-9219EED498D3}">
      <dsp:nvSpPr>
        <dsp:cNvPr id="0" name=""/>
        <dsp:cNvSpPr/>
      </dsp:nvSpPr>
      <dsp:spPr>
        <a:xfrm>
          <a:off x="2993480" y="2791461"/>
          <a:ext cx="1495643" cy="6281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27940" rIns="156464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protected</a:t>
          </a:r>
        </a:p>
      </dsp:txBody>
      <dsp:txXfrm>
        <a:off x="2993480" y="2791461"/>
        <a:ext cx="1495643" cy="628172"/>
      </dsp:txXfrm>
    </dsp:sp>
    <dsp:sp modelId="{365AF1EA-FE80-4037-A41D-F7E744AACD77}">
      <dsp:nvSpPr>
        <dsp:cNvPr id="0" name=""/>
        <dsp:cNvSpPr/>
      </dsp:nvSpPr>
      <dsp:spPr>
        <a:xfrm rot="10800000">
          <a:off x="0" y="0"/>
          <a:ext cx="4491318" cy="2100281"/>
        </a:xfrm>
        <a:prstGeom prst="upArrowCallout">
          <a:avLst/>
        </a:prstGeom>
        <a:solidFill>
          <a:schemeClr val="tx2">
            <a:lumMod val="75000"/>
            <a:lumOff val="2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An access modifier is a Java key word that indicates how a field or method can be accessed.</a:t>
          </a:r>
        </a:p>
      </dsp:txBody>
      <dsp:txXfrm rot="10800000">
        <a:off x="0" y="0"/>
        <a:ext cx="4491318" cy="13647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25849-3342-4C57-8A6C-5E33B87E37D5}">
      <dsp:nvSpPr>
        <dsp:cNvPr id="0" name=""/>
        <dsp:cNvSpPr/>
      </dsp:nvSpPr>
      <dsp:spPr>
        <a:xfrm>
          <a:off x="0" y="821142"/>
          <a:ext cx="5922489" cy="15159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1F2BCB-633B-46C8-8402-E03DEA505A65}">
      <dsp:nvSpPr>
        <dsp:cNvPr id="0" name=""/>
        <dsp:cNvSpPr/>
      </dsp:nvSpPr>
      <dsp:spPr>
        <a:xfrm>
          <a:off x="458576" y="1162232"/>
          <a:ext cx="833775" cy="8337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E0C5E0-3F5D-4317-8533-9C5182988169}">
      <dsp:nvSpPr>
        <dsp:cNvPr id="0" name=""/>
        <dsp:cNvSpPr/>
      </dsp:nvSpPr>
      <dsp:spPr>
        <a:xfrm>
          <a:off x="1750927" y="821142"/>
          <a:ext cx="4171561" cy="1515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439" tIns="160439" rIns="160439" bIns="1604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Classes that need to be used by other classes are typically made public.</a:t>
          </a:r>
        </a:p>
      </dsp:txBody>
      <dsp:txXfrm>
        <a:off x="1750927" y="821142"/>
        <a:ext cx="4171561" cy="1515954"/>
      </dsp:txXfrm>
    </dsp:sp>
    <dsp:sp modelId="{24BE3B92-4027-4043-801A-F9E8DCD5C293}">
      <dsp:nvSpPr>
        <dsp:cNvPr id="0" name=""/>
        <dsp:cNvSpPr/>
      </dsp:nvSpPr>
      <dsp:spPr>
        <a:xfrm>
          <a:off x="0" y="2716085"/>
          <a:ext cx="5922489" cy="151595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0A05E-E7CD-48C1-A530-350A0396C4EC}">
      <dsp:nvSpPr>
        <dsp:cNvPr id="0" name=""/>
        <dsp:cNvSpPr/>
      </dsp:nvSpPr>
      <dsp:spPr>
        <a:xfrm>
          <a:off x="458576" y="3057175"/>
          <a:ext cx="833775" cy="8337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4B9B5F-8018-4D1D-A984-F128206D8CFB}">
      <dsp:nvSpPr>
        <dsp:cNvPr id="0" name=""/>
        <dsp:cNvSpPr/>
      </dsp:nvSpPr>
      <dsp:spPr>
        <a:xfrm>
          <a:off x="1750927" y="2716085"/>
          <a:ext cx="4171561" cy="15159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439" tIns="160439" rIns="160439" bIns="16043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If there is more than one class in a file, only one may be public and it must match the file name.</a:t>
          </a:r>
        </a:p>
      </dsp:txBody>
      <dsp:txXfrm>
        <a:off x="1750927" y="2716085"/>
        <a:ext cx="4171561" cy="15159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58117-67E5-4E56-AF1A-4EBEB7E0C7DC}">
      <dsp:nvSpPr>
        <dsp:cNvPr id="0" name=""/>
        <dsp:cNvSpPr/>
      </dsp:nvSpPr>
      <dsp:spPr>
        <a:xfrm>
          <a:off x="0" y="15941"/>
          <a:ext cx="10442448" cy="918303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Classes should be as limited in scope as needed to accomplish the goal.</a:t>
          </a:r>
        </a:p>
      </dsp:txBody>
      <dsp:txXfrm>
        <a:off x="44828" y="60769"/>
        <a:ext cx="10352792" cy="828647"/>
      </dsp:txXfrm>
    </dsp:sp>
    <dsp:sp modelId="{4D32B70E-0FC0-4CE3-9315-C2541362C28F}">
      <dsp:nvSpPr>
        <dsp:cNvPr id="0" name=""/>
        <dsp:cNvSpPr/>
      </dsp:nvSpPr>
      <dsp:spPr>
        <a:xfrm>
          <a:off x="0" y="1000485"/>
          <a:ext cx="10442448" cy="918303"/>
        </a:xfrm>
        <a:prstGeom prst="round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Each class should contain all that is needed for it to operate.</a:t>
          </a:r>
        </a:p>
      </dsp:txBody>
      <dsp:txXfrm>
        <a:off x="44828" y="1045313"/>
        <a:ext cx="10352792" cy="828647"/>
      </dsp:txXfrm>
    </dsp:sp>
    <dsp:sp modelId="{364267F2-F85A-4B4A-B773-38A06FEA0D93}">
      <dsp:nvSpPr>
        <dsp:cNvPr id="0" name=""/>
        <dsp:cNvSpPr/>
      </dsp:nvSpPr>
      <dsp:spPr>
        <a:xfrm>
          <a:off x="0" y="1985029"/>
          <a:ext cx="10442448" cy="918303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Enclosing the proper attributes and methods inside a single class is called </a:t>
          </a:r>
          <a:r>
            <a:rPr lang="en-US" sz="2300" b="1" i="1" kern="1200" dirty="0">
              <a:solidFill>
                <a:srgbClr val="FF0000"/>
              </a:solidFill>
            </a:rPr>
            <a:t>encapsulation</a:t>
          </a:r>
          <a:r>
            <a:rPr lang="en-US" sz="2300" b="1" kern="1200" dirty="0">
              <a:solidFill>
                <a:srgbClr val="FF0000"/>
              </a:solidFill>
            </a:rPr>
            <a:t>.</a:t>
          </a:r>
        </a:p>
      </dsp:txBody>
      <dsp:txXfrm>
        <a:off x="44828" y="2029857"/>
        <a:ext cx="10352792" cy="828647"/>
      </dsp:txXfrm>
    </dsp:sp>
    <dsp:sp modelId="{911F1761-9736-46DD-90D6-8D92C7F55DD4}">
      <dsp:nvSpPr>
        <dsp:cNvPr id="0" name=""/>
        <dsp:cNvSpPr/>
      </dsp:nvSpPr>
      <dsp:spPr>
        <a:xfrm>
          <a:off x="0" y="2969573"/>
          <a:ext cx="10442448" cy="918303"/>
        </a:xfrm>
        <a:prstGeom prst="round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Encapsulation ensures that the class is </a:t>
          </a:r>
          <a:r>
            <a:rPr lang="en-US" sz="2300" i="1" kern="1200" dirty="0"/>
            <a:t>self-contained</a:t>
          </a:r>
          <a:r>
            <a:rPr lang="en-US" sz="2300" kern="1200" dirty="0"/>
            <a:t>.</a:t>
          </a:r>
        </a:p>
      </dsp:txBody>
      <dsp:txXfrm>
        <a:off x="44828" y="3014401"/>
        <a:ext cx="10352792" cy="8286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27F50-418B-48D6-9BEA-F7448C5C1C69}">
      <dsp:nvSpPr>
        <dsp:cNvPr id="0" name=""/>
        <dsp:cNvSpPr/>
      </dsp:nvSpPr>
      <dsp:spPr>
        <a:xfrm>
          <a:off x="0" y="722329"/>
          <a:ext cx="10566316" cy="565110"/>
        </a:xfrm>
        <a:prstGeom prst="round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Another aspect of encapsulation is the concept of </a:t>
          </a:r>
          <a:r>
            <a:rPr lang="en-US" sz="2300" b="1" i="1" kern="1200" dirty="0">
              <a:solidFill>
                <a:srgbClr val="FF0000"/>
              </a:solidFill>
            </a:rPr>
            <a:t>data hiding</a:t>
          </a:r>
          <a:r>
            <a:rPr lang="en-US" sz="2300" kern="1200" dirty="0"/>
            <a:t>.</a:t>
          </a:r>
        </a:p>
      </dsp:txBody>
      <dsp:txXfrm>
        <a:off x="27586" y="749915"/>
        <a:ext cx="10511144" cy="509938"/>
      </dsp:txXfrm>
    </dsp:sp>
    <dsp:sp modelId="{396874FF-BC10-4E0E-A2ED-BD1EBCFB2028}">
      <dsp:nvSpPr>
        <dsp:cNvPr id="0" name=""/>
        <dsp:cNvSpPr/>
      </dsp:nvSpPr>
      <dsp:spPr>
        <a:xfrm>
          <a:off x="0" y="1353679"/>
          <a:ext cx="10566316" cy="565110"/>
        </a:xfrm>
        <a:prstGeom prst="round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Classes should not only be self-contained, but they should be </a:t>
          </a:r>
          <a:r>
            <a:rPr lang="en-US" sz="2300" i="1" kern="1200" dirty="0"/>
            <a:t>self-governing</a:t>
          </a:r>
          <a:r>
            <a:rPr lang="en-US" sz="2300" kern="1200" dirty="0"/>
            <a:t> as well.</a:t>
          </a:r>
        </a:p>
      </dsp:txBody>
      <dsp:txXfrm>
        <a:off x="27586" y="1381265"/>
        <a:ext cx="10511144" cy="509938"/>
      </dsp:txXfrm>
    </dsp:sp>
    <dsp:sp modelId="{89804C9B-0C64-4CC4-BD59-9811D107CC08}">
      <dsp:nvSpPr>
        <dsp:cNvPr id="0" name=""/>
        <dsp:cNvSpPr/>
      </dsp:nvSpPr>
      <dsp:spPr>
        <a:xfrm>
          <a:off x="0" y="1985029"/>
          <a:ext cx="10566316" cy="565110"/>
        </a:xfrm>
        <a:prstGeom prst="round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Classes use the </a:t>
          </a:r>
          <a:r>
            <a:rPr lang="en-US" sz="2300" b="1" i="1" kern="1200" dirty="0">
              <a:solidFill>
                <a:srgbClr val="FF0000"/>
              </a:solidFill>
            </a:rPr>
            <a:t>private</a:t>
          </a:r>
          <a:r>
            <a:rPr lang="en-US" sz="2300" kern="1200" dirty="0"/>
            <a:t> access modifier on fields to hide them from other classes.</a:t>
          </a:r>
        </a:p>
      </dsp:txBody>
      <dsp:txXfrm>
        <a:off x="27586" y="2012615"/>
        <a:ext cx="10511144" cy="509938"/>
      </dsp:txXfrm>
    </dsp:sp>
    <dsp:sp modelId="{A9886A22-C916-49D0-BDCA-21DA7B34B1FE}">
      <dsp:nvSpPr>
        <dsp:cNvPr id="0" name=""/>
        <dsp:cNvSpPr/>
      </dsp:nvSpPr>
      <dsp:spPr>
        <a:xfrm>
          <a:off x="0" y="2616379"/>
          <a:ext cx="10566316" cy="565110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Classes need methods to allow access and modification of the class's data.</a:t>
          </a:r>
        </a:p>
      </dsp:txBody>
      <dsp:txXfrm>
        <a:off x="27586" y="2643965"/>
        <a:ext cx="10511144" cy="50993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878BCE-D14E-478B-8374-248FD864E382}">
      <dsp:nvSpPr>
        <dsp:cNvPr id="0" name=""/>
        <dsp:cNvSpPr/>
      </dsp:nvSpPr>
      <dsp:spPr>
        <a:xfrm>
          <a:off x="424224" y="3128"/>
          <a:ext cx="2998124" cy="1798874"/>
        </a:xfrm>
        <a:prstGeom prst="rect">
          <a:avLst/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Because of the concept of data hiding, fields in a class are </a:t>
          </a:r>
          <a:r>
            <a:rPr lang="en-US" sz="2300" b="1" kern="1200" dirty="0">
              <a:solidFill>
                <a:srgbClr val="FF0000"/>
              </a:solidFill>
            </a:rPr>
            <a:t>private</a:t>
          </a:r>
          <a:r>
            <a:rPr lang="en-US" sz="2300" kern="1200" dirty="0"/>
            <a:t>.</a:t>
          </a:r>
        </a:p>
      </dsp:txBody>
      <dsp:txXfrm>
        <a:off x="424224" y="3128"/>
        <a:ext cx="2998124" cy="1798874"/>
      </dsp:txXfrm>
    </dsp:sp>
    <dsp:sp modelId="{6F0AADEC-6083-49FF-B901-3521931BDE1E}">
      <dsp:nvSpPr>
        <dsp:cNvPr id="0" name=""/>
        <dsp:cNvSpPr/>
      </dsp:nvSpPr>
      <dsp:spPr>
        <a:xfrm>
          <a:off x="3722161" y="3128"/>
          <a:ext cx="2998124" cy="1798874"/>
        </a:xfrm>
        <a:prstGeom prst="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methods that retrieve the data of fields are called </a:t>
          </a:r>
          <a:r>
            <a:rPr lang="en-US" sz="2300" b="1" i="1" kern="1200" dirty="0">
              <a:solidFill>
                <a:srgbClr val="FF0000"/>
              </a:solidFill>
            </a:rPr>
            <a:t>accessors</a:t>
          </a:r>
          <a:r>
            <a:rPr lang="en-US" sz="2300" kern="1200" dirty="0"/>
            <a:t>.</a:t>
          </a:r>
        </a:p>
      </dsp:txBody>
      <dsp:txXfrm>
        <a:off x="3722161" y="3128"/>
        <a:ext cx="2998124" cy="1798874"/>
      </dsp:txXfrm>
    </dsp:sp>
    <dsp:sp modelId="{4B28FD83-3730-4ABD-B8B0-A8C0F17D2AC8}">
      <dsp:nvSpPr>
        <dsp:cNvPr id="0" name=""/>
        <dsp:cNvSpPr/>
      </dsp:nvSpPr>
      <dsp:spPr>
        <a:xfrm>
          <a:off x="7020098" y="3128"/>
          <a:ext cx="2998124" cy="1798874"/>
        </a:xfrm>
        <a:prstGeom prst="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The methods that modify the data of fields are called </a:t>
          </a:r>
          <a:r>
            <a:rPr lang="en-US" sz="2300" b="1" i="1" kern="1200" dirty="0">
              <a:solidFill>
                <a:srgbClr val="FF0000"/>
              </a:solidFill>
            </a:rPr>
            <a:t>mutators</a:t>
          </a:r>
          <a:r>
            <a:rPr lang="en-US" sz="2300" kern="1200" dirty="0"/>
            <a:t>.</a:t>
          </a:r>
        </a:p>
      </dsp:txBody>
      <dsp:txXfrm>
        <a:off x="7020098" y="3128"/>
        <a:ext cx="2998124" cy="1798874"/>
      </dsp:txXfrm>
    </dsp:sp>
    <dsp:sp modelId="{69DE1859-472F-43AC-8586-F4EAFEE0BF6B}">
      <dsp:nvSpPr>
        <dsp:cNvPr id="0" name=""/>
        <dsp:cNvSpPr/>
      </dsp:nvSpPr>
      <dsp:spPr>
        <a:xfrm>
          <a:off x="2073193" y="2101815"/>
          <a:ext cx="2998124" cy="1798874"/>
        </a:xfrm>
        <a:prstGeom prst="rect">
          <a:avLst/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Each field that the programmer wishes to be viewed by other classes needs an accessor.</a:t>
          </a:r>
        </a:p>
      </dsp:txBody>
      <dsp:txXfrm>
        <a:off x="2073193" y="2101815"/>
        <a:ext cx="2998124" cy="1798874"/>
      </dsp:txXfrm>
    </dsp:sp>
    <dsp:sp modelId="{FB1C3AA2-A597-43C3-AD77-C30194243F76}">
      <dsp:nvSpPr>
        <dsp:cNvPr id="0" name=""/>
        <dsp:cNvSpPr/>
      </dsp:nvSpPr>
      <dsp:spPr>
        <a:xfrm>
          <a:off x="5371130" y="2101815"/>
          <a:ext cx="2998124" cy="1798874"/>
        </a:xfrm>
        <a:prstGeom prst="rect">
          <a:avLst/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Each field that the programmer wishes to be modified by other classes needs a mutator.</a:t>
          </a:r>
        </a:p>
      </dsp:txBody>
      <dsp:txXfrm>
        <a:off x="5371130" y="2101815"/>
        <a:ext cx="2998124" cy="17988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8CBBD5-2173-4112-BD4C-CC905ADE8207}">
      <dsp:nvSpPr>
        <dsp:cNvPr id="0" name=""/>
        <dsp:cNvSpPr/>
      </dsp:nvSpPr>
      <dsp:spPr>
        <a:xfrm>
          <a:off x="0" y="1429"/>
          <a:ext cx="10442448" cy="1179360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Classes can have special methods called </a:t>
          </a:r>
          <a:r>
            <a:rPr lang="en-US" sz="2400" b="1" i="1" kern="1200" dirty="0">
              <a:solidFill>
                <a:srgbClr val="FF0000"/>
              </a:solidFill>
            </a:rPr>
            <a:t>constructors</a:t>
          </a:r>
          <a:r>
            <a:rPr lang="en-US" sz="2400" kern="1200" dirty="0">
              <a:solidFill>
                <a:schemeClr val="tx1"/>
              </a:solidFill>
            </a:rPr>
            <a:t>.</a:t>
          </a:r>
        </a:p>
      </dsp:txBody>
      <dsp:txXfrm>
        <a:off x="57572" y="59001"/>
        <a:ext cx="10327304" cy="1064216"/>
      </dsp:txXfrm>
    </dsp:sp>
    <dsp:sp modelId="{B727B66C-BF0C-4889-BAE6-B983A1D8CC76}">
      <dsp:nvSpPr>
        <dsp:cNvPr id="0" name=""/>
        <dsp:cNvSpPr/>
      </dsp:nvSpPr>
      <dsp:spPr>
        <a:xfrm>
          <a:off x="0" y="1362229"/>
          <a:ext cx="10442448" cy="1179360"/>
        </a:xfrm>
        <a:prstGeom prst="roundRect">
          <a:avLst/>
        </a:prstGeom>
        <a:solidFill>
          <a:schemeClr val="accent5">
            <a:lumMod val="60000"/>
            <a:lumOff val="4000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Constructors are used to perform operations at the time an object is created.</a:t>
          </a:r>
        </a:p>
      </dsp:txBody>
      <dsp:txXfrm>
        <a:off x="57572" y="1419801"/>
        <a:ext cx="10327304" cy="1064216"/>
      </dsp:txXfrm>
    </dsp:sp>
    <dsp:sp modelId="{02B2C0C9-C7EB-4CD0-93B6-CAE36DA86F99}">
      <dsp:nvSpPr>
        <dsp:cNvPr id="0" name=""/>
        <dsp:cNvSpPr/>
      </dsp:nvSpPr>
      <dsp:spPr>
        <a:xfrm>
          <a:off x="0" y="2723029"/>
          <a:ext cx="10442448" cy="1179360"/>
        </a:xfrm>
        <a:prstGeom prst="roundRect">
          <a:avLst/>
        </a:prstGeom>
        <a:solidFill>
          <a:schemeClr val="accent4">
            <a:lumMod val="60000"/>
            <a:lumOff val="4000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solidFill>
                <a:schemeClr val="tx1"/>
              </a:solidFill>
            </a:rPr>
            <a:t>Constructors typically initialize instance fields and perform other object initialization tasks.</a:t>
          </a:r>
        </a:p>
      </dsp:txBody>
      <dsp:txXfrm>
        <a:off x="57572" y="2780601"/>
        <a:ext cx="10327304" cy="10642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C0953-3CDD-4569-893A-9503F9476288}">
      <dsp:nvSpPr>
        <dsp:cNvPr id="0" name=""/>
        <dsp:cNvSpPr/>
      </dsp:nvSpPr>
      <dsp:spPr>
        <a:xfrm>
          <a:off x="0" y="653940"/>
          <a:ext cx="10442448" cy="12168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Constructors have a few special properties that set them apart from normal methods.</a:t>
          </a:r>
        </a:p>
      </dsp:txBody>
      <dsp:txXfrm>
        <a:off x="59399" y="713339"/>
        <a:ext cx="10323650" cy="1098002"/>
      </dsp:txXfrm>
    </dsp:sp>
    <dsp:sp modelId="{0B033E0D-E2FE-4380-95AC-D73BB1BC1ACF}">
      <dsp:nvSpPr>
        <dsp:cNvPr id="0" name=""/>
        <dsp:cNvSpPr/>
      </dsp:nvSpPr>
      <dsp:spPr>
        <a:xfrm>
          <a:off x="0" y="1870740"/>
          <a:ext cx="10442448" cy="1379137"/>
        </a:xfrm>
        <a:prstGeom prst="rect">
          <a:avLst/>
        </a:prstGeom>
        <a:noFill/>
        <a:ln w="12700" cap="flat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1548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Constructors have the </a:t>
          </a:r>
          <a:r>
            <a:rPr lang="en-US" sz="2000" b="1" kern="1200" dirty="0">
              <a:solidFill>
                <a:srgbClr val="00B050"/>
              </a:solidFill>
            </a:rPr>
            <a:t>same name </a:t>
          </a:r>
          <a:r>
            <a:rPr lang="en-US" sz="2000" kern="1200" dirty="0"/>
            <a:t>as the class.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Constructors have </a:t>
          </a:r>
          <a:r>
            <a:rPr lang="en-US" sz="2000" b="1" kern="1200" dirty="0">
              <a:solidFill>
                <a:srgbClr val="00B050"/>
              </a:solidFill>
              <a:latin typeface="Aptos Light"/>
              <a:ea typeface="+mn-ea"/>
              <a:cs typeface="+mn-cs"/>
            </a:rPr>
            <a:t>no return type </a:t>
          </a:r>
          <a:r>
            <a:rPr lang="en-US" sz="2000" kern="1200" dirty="0"/>
            <a:t>(not even void).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Constructors may </a:t>
          </a:r>
          <a:r>
            <a:rPr lang="en-US" sz="2000" b="1" kern="1200" dirty="0">
              <a:solidFill>
                <a:srgbClr val="00B050"/>
              </a:solidFill>
              <a:latin typeface="Aptos Light"/>
              <a:ea typeface="+mn-ea"/>
              <a:cs typeface="+mn-cs"/>
            </a:rPr>
            <a:t>not return any values</a:t>
          </a:r>
          <a:r>
            <a:rPr lang="en-US" sz="20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Constructors are typically </a:t>
          </a:r>
          <a:r>
            <a:rPr lang="en-US" sz="2000" b="1" kern="1200" dirty="0">
              <a:solidFill>
                <a:srgbClr val="00B050"/>
              </a:solidFill>
              <a:latin typeface="Aptos Light"/>
              <a:ea typeface="+mn-ea"/>
              <a:cs typeface="+mn-cs"/>
            </a:rPr>
            <a:t>public</a:t>
          </a:r>
          <a:r>
            <a:rPr lang="en-US" sz="2000" kern="1200" dirty="0"/>
            <a:t>.</a:t>
          </a:r>
        </a:p>
      </dsp:txBody>
      <dsp:txXfrm>
        <a:off x="0" y="1870740"/>
        <a:ext cx="10442448" cy="137913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5B3476-A6DA-4B7D-BCC1-7C75D798BF7C}">
      <dsp:nvSpPr>
        <dsp:cNvPr id="0" name=""/>
        <dsp:cNvSpPr/>
      </dsp:nvSpPr>
      <dsp:spPr>
        <a:xfrm>
          <a:off x="-199111" y="0"/>
          <a:ext cx="5830563" cy="151595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If a constructor is not defined, Java provides a default constructor.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It sets all the class's numeric fields to 0.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It sets all the class's boolean fields to false.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It sets all the class's reference variables; the default constructor sets them to the special value </a:t>
          </a:r>
          <a:r>
            <a:rPr lang="en-US" sz="1200" i="1" kern="1200" dirty="0"/>
            <a:t>null</a:t>
          </a:r>
          <a:r>
            <a:rPr lang="en-US" sz="1200" kern="1200" dirty="0"/>
            <a:t>.</a:t>
          </a:r>
        </a:p>
      </dsp:txBody>
      <dsp:txXfrm>
        <a:off x="-154710" y="44401"/>
        <a:ext cx="3949973" cy="1427152"/>
      </dsp:txXfrm>
    </dsp:sp>
    <dsp:sp modelId="{75B1F70F-EF16-4DBC-B271-9281D1D3E5F0}">
      <dsp:nvSpPr>
        <dsp:cNvPr id="0" name=""/>
        <dsp:cNvSpPr/>
      </dsp:nvSpPr>
      <dsp:spPr>
        <a:xfrm>
          <a:off x="643298" y="1768614"/>
          <a:ext cx="5034115" cy="151595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5">
                <a:lumMod val="110000"/>
                <a:satMod val="105000"/>
                <a:tint val="67000"/>
              </a:schemeClr>
            </a:gs>
            <a:gs pos="50000">
              <a:schemeClr val="accent5">
                <a:lumMod val="105000"/>
                <a:satMod val="103000"/>
                <a:tint val="73000"/>
              </a:schemeClr>
            </a:gs>
            <a:gs pos="100000">
              <a:schemeClr val="accent5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default constructor is a constructor with no parameters.</a:t>
          </a:r>
        </a:p>
      </dsp:txBody>
      <dsp:txXfrm>
        <a:off x="687699" y="1813015"/>
        <a:ext cx="3515756" cy="1427152"/>
      </dsp:txXfrm>
    </dsp:sp>
    <dsp:sp modelId="{26A3FF2C-0554-4884-918B-87A514A13811}">
      <dsp:nvSpPr>
        <dsp:cNvPr id="0" name=""/>
        <dsp:cNvSpPr/>
      </dsp:nvSpPr>
      <dsp:spPr>
        <a:xfrm>
          <a:off x="1547200" y="3537228"/>
          <a:ext cx="4114684" cy="151595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Default constructors are used to initialize an object in a default configuration.</a:t>
          </a:r>
        </a:p>
      </dsp:txBody>
      <dsp:txXfrm>
        <a:off x="1591601" y="3581629"/>
        <a:ext cx="2857419" cy="1427152"/>
      </dsp:txXfrm>
    </dsp:sp>
    <dsp:sp modelId="{52EF6AEF-F65D-4A88-B7E8-CD4E14871D61}">
      <dsp:nvSpPr>
        <dsp:cNvPr id="0" name=""/>
        <dsp:cNvSpPr/>
      </dsp:nvSpPr>
      <dsp:spPr>
        <a:xfrm>
          <a:off x="4247856" y="1149599"/>
          <a:ext cx="985370" cy="9853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69564" y="1149599"/>
        <a:ext cx="541954" cy="741491"/>
      </dsp:txXfrm>
    </dsp:sp>
    <dsp:sp modelId="{E63126BD-19E0-4489-A585-81F113464329}">
      <dsp:nvSpPr>
        <dsp:cNvPr id="0" name=""/>
        <dsp:cNvSpPr/>
      </dsp:nvSpPr>
      <dsp:spPr>
        <a:xfrm>
          <a:off x="4692043" y="2908106"/>
          <a:ext cx="985370" cy="98537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13751" y="2908106"/>
        <a:ext cx="541954" cy="741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1600A-E1EE-4E34-AFEF-031B5C7C8E1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00B2CB-5F02-466D-A681-7B0CDE7AF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85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D6F5-A9D4-C22B-732C-A31A172FB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2093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FD6E-3459-290F-1147-F0C47ACEE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6774"/>
            <a:ext cx="9144000" cy="106689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74D3-6FB9-5549-B0F2-FD61E82D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02D8F-C4C0-4FD0-ACF1-E7169588BAB0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239BBC-C979-2C77-493E-CF5498AE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13B7E-A51C-D9CD-2189-650A9D63B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90AE-F72C-4C2E-E2D0-7A8D7EEF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41B46D-142E-8C8E-C4F4-B6B1586A6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D92E3-36AD-2615-0166-6B73C34F1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DE3C2-732C-4C28-BB17-CE830F71E9D5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FB69-319D-2284-2734-217160D3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883B0-C775-5BD2-8EC6-A41D19BC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63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040463-6D41-8D45-088A-540B0D188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92281"/>
            <a:ext cx="2628900" cy="55846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F2276-7F04-F3F7-E3CE-F81C8DC63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92281"/>
            <a:ext cx="7734300" cy="55846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802BF-9E0C-3251-8FAE-81F07DB05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C0423-CA9B-468C-A310-DCE1B4514902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1754-5B8F-A9FA-E8B1-06E04CE2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1E6A8-5139-ECD4-CC0C-32FFC674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6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55F0-A6D4-C39B-394F-0B16E9C9C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1860F-B260-57CE-E12B-2C9486031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45C9F-D94D-E5D3-B73A-20621FA53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B7C7D-33DB-42B3-A922-5CDC843561EF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AB243-BB42-966A-4708-15C9B11D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3A3BD-2CC5-03D3-4CD6-E31A55BA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62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8633-AC3B-E617-1C54-84932DDD7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236" y="1514688"/>
            <a:ext cx="8584164" cy="3138875"/>
          </a:xfrm>
        </p:spPr>
        <p:txBody>
          <a:bodyPr anchor="b">
            <a:normAutofit/>
          </a:bodyPr>
          <a:lstStyle>
            <a:lvl1pPr>
              <a:defRPr sz="36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8C242-ECAB-AEC3-7E9B-F9854AF3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74236" y="4963885"/>
            <a:ext cx="8584165" cy="1125765"/>
          </a:xfrm>
        </p:spPr>
        <p:txBody>
          <a:bodyPr>
            <a:normAutofit/>
          </a:bodyPr>
          <a:lstStyle>
            <a:lvl1pPr marL="0" indent="0">
              <a:buNone/>
              <a:defRPr sz="1600" cap="all" spc="30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D9B82-EEF4-2CD7-61FE-BAFB2B96D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0BFF-0509-4B30-A67F-55B1B33E2C83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22B6-F7A8-70A5-B023-FCAD5D7C4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D758-2E38-8A8D-75BC-667F6A23B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6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0DFF-11BD-F5F4-35D4-1986ABBD3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D1279-E9A9-702E-144D-61114B788E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824" y="2159175"/>
            <a:ext cx="4977453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84E624-7A76-56EC-FA0D-E2AA8EF9B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391" y="2159175"/>
            <a:ext cx="4985785" cy="401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D7DF5-30AD-AE47-D516-5CEE827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E0852-A7D4-4744-8095-4AC99DB92F03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5C503-B649-B083-6341-F6E376AF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53EA35-CF5A-DB36-8B14-5C184B6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15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A3D8-FDD9-329B-BCC6-BBF47F01B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348" y="602671"/>
            <a:ext cx="10429303" cy="7689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EF7DC-0699-CB3C-A7CB-39035D89A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1349" y="1696325"/>
            <a:ext cx="4963538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2EB40-99E1-CCA4-BAFA-F51AA56CF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81349" y="2344025"/>
            <a:ext cx="4963538" cy="3833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8979BC-6B50-751D-D569-F360938B05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2669" y="1696325"/>
            <a:ext cx="4987982" cy="647700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A3A26F-230E-2D25-6BDC-6ECA00FAE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2669" y="2344025"/>
            <a:ext cx="4987982" cy="38333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182A01-DE7C-3BA4-96FF-CDEF2F60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3CB74-9359-458A-B8A9-C912C603408A}" type="datetime1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CAA828-0166-8ECD-BCE8-654BEFDD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0C0D2-459A-04AA-FD90-7687D2FE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5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D549F-FA71-857F-E02E-3CB63CE68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569611-F911-D3D4-B613-ACCDA56C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E4BC2-19DA-4B33-86F7-4D7B226F8D62}" type="datetime1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EA1961-0B6B-8FEB-F2CB-C42E90EF2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2AA80E-3139-9F1B-9C3E-2A76628CF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51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F54789-9F96-511A-0FB6-24F6A8418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7FDE6-0542-47EC-BCD1-1946E2FD548E}" type="datetime1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80399-ADEF-8F74-9F59-6AD804C93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B6A34F-ABAB-9C4E-38A1-C6EEB94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07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3917-2BF6-1CE2-F34B-49F0D09A1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15B8F-A9F3-8583-FFF1-175021F17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898" y="807867"/>
            <a:ext cx="5922489" cy="505318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0AFF-A949-CE9E-6B94-C1B619612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0713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5267E-088F-FB9A-9469-551890F29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93358-355B-4C17-B7DE-35DFE486AF3D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3FFC-B3A6-C0B6-5DAE-70BE0D6FB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8D35F-BC2E-8D14-060F-449CBAF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61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909ED-ED97-A3CE-5569-77B45F414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0881"/>
            <a:ext cx="3639312" cy="206259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83BB3A-9E24-DE4C-9619-1502F1B6F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47408" y="919595"/>
            <a:ext cx="6107979" cy="50136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B4CE1F-29E0-88BB-8489-E58236B8B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000652"/>
            <a:ext cx="3643889" cy="286833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B7212-6816-FFD1-50B2-58844AD3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D94DB-B76C-4279-8982-B3BCE8E1ED4D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17744-5A24-B7B7-5FD6-E98E6083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DA4D1-A71D-A7A6-3D0C-294E5D280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853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858A62-FE72-978B-BE71-05908D82E1A4}"/>
              </a:ext>
            </a:extLst>
          </p:cNvPr>
          <p:cNvSpPr/>
          <p:nvPr/>
        </p:nvSpPr>
        <p:spPr>
          <a:xfrm>
            <a:off x="0" y="0"/>
            <a:ext cx="12192000" cy="6860161"/>
          </a:xfrm>
          <a:prstGeom prst="rect">
            <a:avLst/>
          </a:prstGeom>
          <a:solidFill>
            <a:schemeClr val="bg2">
              <a:lumMod val="75000"/>
              <a:alpha val="15000"/>
            </a:schemeClr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A14B7-4740-5D9F-6489-BAD00C3E0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108" y="588245"/>
            <a:ext cx="10449784" cy="1265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487F-803F-C5AF-BD93-39C0FC738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824" y="2157984"/>
            <a:ext cx="10442448" cy="39038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6FCEF-4EDF-C2EF-7D81-FEFF7042F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782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fld id="{0A11638F-3AB6-4470-A3E9-8E9E2F65C584}" type="datetime1">
              <a:rPr lang="en-US" smtClean="0"/>
              <a:t>10/1/2024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663BC-4D46-C74D-DDF2-9D25B4D96F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32320" y="6356350"/>
            <a:ext cx="42976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Reid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B4EAE-CB5C-D14B-77EF-7B155FA683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9999" y="6356350"/>
            <a:ext cx="521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963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1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7F8F8-F154-9925-B3F4-6BF9735EAA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67461" y="728664"/>
            <a:ext cx="4984813" cy="315708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5200" dirty="0"/>
              <a:t>Objects and 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0159C3-271D-FAC1-965C-3E36DA9E34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67461" y="4072045"/>
            <a:ext cx="4984813" cy="2057289"/>
          </a:xfrm>
          <a:noFill/>
        </p:spPr>
        <p:txBody>
          <a:bodyPr>
            <a:normAutofit/>
          </a:bodyPr>
          <a:lstStyle/>
          <a:p>
            <a:pPr algn="l"/>
            <a:r>
              <a:rPr lang="en-US" dirty="0"/>
              <a:t>Module 7</a:t>
            </a:r>
          </a:p>
        </p:txBody>
      </p:sp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82019E9C-96A8-ACA9-8B22-365FE1ED92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462" r="24304"/>
          <a:stretch/>
        </p:blipFill>
        <p:spPr>
          <a:xfrm>
            <a:off x="1" y="10"/>
            <a:ext cx="6005512" cy="685799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D7E43-761D-C2B1-8760-DEE2207C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6FBDF-02DA-457C-B31E-138DB76262D7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0454E-BE1F-817F-4D9F-FA4E518B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B93A0-E211-45E5-3327-04D8210DD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11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51B5941-DFB0-CA22-8CB8-58B7E08D1A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Hiding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6329253-A3CE-3108-60FD-82DA71A0B4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1042328"/>
              </p:ext>
            </p:extLst>
          </p:nvPr>
        </p:nvGraphicFramePr>
        <p:xfrm>
          <a:off x="877824" y="2157984"/>
          <a:ext cx="10566316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C1634F-3A74-9B0E-19CE-3211B2D7F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EC408-9045-4561-A4B0-7D35BAB80916}" type="datetime1">
              <a:rPr lang="en-US" smtClean="0"/>
              <a:t>10/1/2024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9F5864C-0492-BAB4-393C-6B8634AC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5478EA-1AAF-9C0B-6C34-CE051F58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48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ADD86F3A-0667-5DFF-0A84-CC8B170941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Accessors and Mutators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9CD0EC4-6AFA-0332-6B5C-954F8BE64F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9389546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5D7A499-333A-FD8A-9536-C7FD1BE13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19647-6C3E-47ED-A21A-ED3DFCCA297E}" type="datetime1">
              <a:rPr lang="en-US" smtClean="0"/>
              <a:t>10/1/2024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3DEC498-2490-8530-BA3B-A1961E97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EC961E2-4E55-391F-4B61-FB47E111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4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1E273A81-F467-AA8D-E720-39AB1505D96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Accessors and Mutators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F85B71E5-F822-31B4-09AF-460C5597EF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chemeClr val="bg1">
              <a:lumMod val="8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 fontScale="70000" lnSpcReduction="20000"/>
          </a:bodyPr>
          <a:lstStyle/>
          <a:p>
            <a:pPr>
              <a:tabLst>
                <a:tab pos="2233613" algn="l"/>
              </a:tabLst>
            </a:pPr>
            <a:r>
              <a:rPr lang="en-US" altLang="en-US" sz="2800" dirty="0"/>
              <a:t>For a </a:t>
            </a:r>
            <a:r>
              <a:rPr lang="en-US" altLang="en-US" sz="2800" b="1" dirty="0">
                <a:latin typeface="Courier New" panose="02070309020205020404" pitchFamily="49" charset="0"/>
              </a:rPr>
              <a:t>Rectangle</a:t>
            </a:r>
            <a:r>
              <a:rPr lang="en-US" altLang="en-US" sz="2800" dirty="0"/>
              <a:t> class, the accessors and mutators are:</a:t>
            </a:r>
          </a:p>
          <a:p>
            <a:pPr>
              <a:tabLst>
                <a:tab pos="2233613" algn="l"/>
              </a:tabLst>
            </a:pPr>
            <a:endParaRPr lang="en-US" altLang="en-US" sz="2800" dirty="0"/>
          </a:p>
          <a:p>
            <a:pPr lvl="1">
              <a:tabLst>
                <a:tab pos="2233613" algn="l"/>
              </a:tabLst>
            </a:pPr>
            <a:r>
              <a:rPr lang="en-US" altLang="en-US" sz="2000" dirty="0" err="1">
                <a:latin typeface="Courier New" panose="02070309020205020404" pitchFamily="49" charset="0"/>
              </a:rPr>
              <a:t>setHeight</a:t>
            </a:r>
            <a:r>
              <a:rPr lang="en-US" altLang="en-US" sz="2000" dirty="0"/>
              <a:t>	: Sets the value of the </a:t>
            </a:r>
            <a:r>
              <a:rPr lang="en-US" altLang="en-US" sz="2000" dirty="0">
                <a:latin typeface="Courier New" panose="02070309020205020404" pitchFamily="49" charset="0"/>
              </a:rPr>
              <a:t>height</a:t>
            </a:r>
            <a:r>
              <a:rPr lang="en-US" altLang="en-US" sz="2000" dirty="0"/>
              <a:t> field.</a:t>
            </a:r>
          </a:p>
          <a:p>
            <a:pPr lvl="2">
              <a:buNone/>
              <a:tabLst>
                <a:tab pos="2233613" algn="l"/>
              </a:tabLst>
            </a:pPr>
            <a:r>
              <a:rPr lang="en-US" altLang="en-US" sz="1800" dirty="0">
                <a:solidFill>
                  <a:srgbClr val="CA0C48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en-US" sz="1800" dirty="0" err="1">
                <a:solidFill>
                  <a:srgbClr val="CA0C48"/>
                </a:solidFill>
                <a:latin typeface="Courier New" panose="02070309020205020404" pitchFamily="49" charset="0"/>
              </a:rPr>
              <a:t>setHeight</a:t>
            </a:r>
            <a:r>
              <a:rPr lang="en-US" altLang="en-US" sz="1800" dirty="0">
                <a:solidFill>
                  <a:srgbClr val="CA0C48"/>
                </a:solidFill>
                <a:latin typeface="Courier New" panose="02070309020205020404" pitchFamily="49" charset="0"/>
              </a:rPr>
              <a:t>(double h)</a:t>
            </a:r>
            <a:r>
              <a:rPr lang="en-US" altLang="en-US" sz="1800" dirty="0">
                <a:solidFill>
                  <a:srgbClr val="CA0C48"/>
                </a:solidFill>
              </a:rPr>
              <a:t> …</a:t>
            </a:r>
          </a:p>
          <a:p>
            <a:pPr lvl="1">
              <a:tabLst>
                <a:tab pos="2233613" algn="l"/>
              </a:tabLst>
            </a:pPr>
            <a:r>
              <a:rPr lang="en-US" altLang="en-US" sz="2000" dirty="0" err="1">
                <a:latin typeface="Courier New" panose="02070309020205020404" pitchFamily="49" charset="0"/>
              </a:rPr>
              <a:t>setWidth</a:t>
            </a:r>
            <a:r>
              <a:rPr lang="en-US" altLang="en-US" sz="2000" dirty="0"/>
              <a:t>	: Sets the value of the </a:t>
            </a:r>
            <a:r>
              <a:rPr lang="en-US" altLang="en-US" sz="2000" dirty="0">
                <a:latin typeface="Courier New" panose="02070309020205020404" pitchFamily="49" charset="0"/>
              </a:rPr>
              <a:t>width</a:t>
            </a:r>
            <a:r>
              <a:rPr lang="en-US" altLang="en-US" sz="2000" dirty="0"/>
              <a:t> field.</a:t>
            </a:r>
          </a:p>
          <a:p>
            <a:pPr lvl="2">
              <a:buNone/>
              <a:tabLst>
                <a:tab pos="2233613" algn="l"/>
              </a:tabLst>
            </a:pPr>
            <a:r>
              <a:rPr lang="en-US" altLang="en-US" sz="1800" dirty="0">
                <a:solidFill>
                  <a:srgbClr val="CA0C48"/>
                </a:solidFill>
                <a:latin typeface="Courier New" panose="02070309020205020404" pitchFamily="49" charset="0"/>
              </a:rPr>
              <a:t>public void </a:t>
            </a:r>
            <a:r>
              <a:rPr lang="en-US" altLang="en-US" sz="1800" dirty="0" err="1">
                <a:solidFill>
                  <a:srgbClr val="CA0C48"/>
                </a:solidFill>
                <a:latin typeface="Courier New" panose="02070309020205020404" pitchFamily="49" charset="0"/>
              </a:rPr>
              <a:t>setHeight</a:t>
            </a:r>
            <a:r>
              <a:rPr lang="en-US" altLang="en-US" sz="1800" dirty="0">
                <a:solidFill>
                  <a:srgbClr val="CA0C48"/>
                </a:solidFill>
                <a:latin typeface="Courier New" panose="02070309020205020404" pitchFamily="49" charset="0"/>
              </a:rPr>
              <a:t>(double w)</a:t>
            </a:r>
            <a:r>
              <a:rPr lang="en-US" altLang="en-US" sz="1800" dirty="0">
                <a:solidFill>
                  <a:srgbClr val="CA0C48"/>
                </a:solidFill>
              </a:rPr>
              <a:t> …</a:t>
            </a:r>
          </a:p>
          <a:p>
            <a:pPr lvl="1">
              <a:tabLst>
                <a:tab pos="2233613" algn="l"/>
              </a:tabLst>
            </a:pPr>
            <a:r>
              <a:rPr lang="en-US" altLang="en-US" sz="2000" dirty="0" err="1">
                <a:latin typeface="Courier New" panose="02070309020205020404" pitchFamily="49" charset="0"/>
              </a:rPr>
              <a:t>getHeight</a:t>
            </a:r>
            <a:r>
              <a:rPr lang="en-US" altLang="en-US" sz="2000" dirty="0"/>
              <a:t>	: Returns the value of the </a:t>
            </a:r>
            <a:r>
              <a:rPr lang="en-US" altLang="en-US" sz="2000" dirty="0">
                <a:latin typeface="Courier New" panose="02070309020205020404" pitchFamily="49" charset="0"/>
              </a:rPr>
              <a:t>height</a:t>
            </a:r>
            <a:r>
              <a:rPr lang="en-US" altLang="en-US" sz="2000" dirty="0"/>
              <a:t> field.</a:t>
            </a:r>
          </a:p>
          <a:p>
            <a:pPr lvl="2">
              <a:buNone/>
              <a:tabLst>
                <a:tab pos="2233613" algn="l"/>
              </a:tabLst>
            </a:pPr>
            <a:r>
              <a:rPr lang="en-US" altLang="en-US" sz="1800" dirty="0">
                <a:solidFill>
                  <a:srgbClr val="CA0C48"/>
                </a:solidFill>
                <a:latin typeface="Courier New" panose="02070309020205020404" pitchFamily="49" charset="0"/>
              </a:rPr>
              <a:t>public double </a:t>
            </a:r>
            <a:r>
              <a:rPr lang="en-US" altLang="en-US" sz="1800" dirty="0" err="1">
                <a:solidFill>
                  <a:srgbClr val="CA0C48"/>
                </a:solidFill>
                <a:latin typeface="Courier New" panose="02070309020205020404" pitchFamily="49" charset="0"/>
              </a:rPr>
              <a:t>getHeight</a:t>
            </a:r>
            <a:r>
              <a:rPr lang="en-US" altLang="en-US" sz="1800" dirty="0">
                <a:solidFill>
                  <a:srgbClr val="CA0C48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800" dirty="0">
                <a:solidFill>
                  <a:srgbClr val="CA0C48"/>
                </a:solidFill>
              </a:rPr>
              <a:t> …</a:t>
            </a:r>
          </a:p>
          <a:p>
            <a:pPr lvl="1">
              <a:tabLst>
                <a:tab pos="2233613" algn="l"/>
              </a:tabLst>
            </a:pPr>
            <a:r>
              <a:rPr lang="en-US" altLang="en-US" sz="2000" dirty="0" err="1">
                <a:latin typeface="Courier New" panose="02070309020205020404" pitchFamily="49" charset="0"/>
              </a:rPr>
              <a:t>getWidth</a:t>
            </a:r>
            <a:r>
              <a:rPr lang="en-US" altLang="en-US" sz="2000" dirty="0"/>
              <a:t>	: Returns the value of the </a:t>
            </a:r>
            <a:r>
              <a:rPr lang="en-US" altLang="en-US" sz="2000" dirty="0">
                <a:latin typeface="Courier New" panose="02070309020205020404" pitchFamily="49" charset="0"/>
              </a:rPr>
              <a:t>width</a:t>
            </a:r>
            <a:r>
              <a:rPr lang="en-US" altLang="en-US" sz="2000" dirty="0"/>
              <a:t> field.</a:t>
            </a:r>
          </a:p>
          <a:p>
            <a:pPr lvl="2">
              <a:buNone/>
              <a:tabLst>
                <a:tab pos="2233613" algn="l"/>
              </a:tabLst>
            </a:pPr>
            <a:r>
              <a:rPr lang="en-US" altLang="en-US" sz="1800" dirty="0">
                <a:solidFill>
                  <a:srgbClr val="CA0C48"/>
                </a:solidFill>
                <a:latin typeface="Courier New" panose="02070309020205020404" pitchFamily="49" charset="0"/>
              </a:rPr>
              <a:t>public double </a:t>
            </a:r>
            <a:r>
              <a:rPr lang="en-US" altLang="en-US" sz="1800" dirty="0" err="1">
                <a:solidFill>
                  <a:srgbClr val="CA0C48"/>
                </a:solidFill>
                <a:latin typeface="Courier New" panose="02070309020205020404" pitchFamily="49" charset="0"/>
              </a:rPr>
              <a:t>getWidth</a:t>
            </a:r>
            <a:r>
              <a:rPr lang="en-US" altLang="en-US" sz="1800" dirty="0">
                <a:solidFill>
                  <a:srgbClr val="CA0C48"/>
                </a:solidFill>
                <a:latin typeface="Courier New" panose="02070309020205020404" pitchFamily="49" charset="0"/>
              </a:rPr>
              <a:t>()</a:t>
            </a:r>
            <a:r>
              <a:rPr lang="en-US" altLang="en-US" sz="1800" dirty="0">
                <a:solidFill>
                  <a:srgbClr val="CA0C48"/>
                </a:solidFill>
              </a:rPr>
              <a:t> …</a:t>
            </a:r>
          </a:p>
          <a:p>
            <a:pPr lvl="2">
              <a:buNone/>
              <a:tabLst>
                <a:tab pos="2233613" algn="l"/>
              </a:tabLst>
            </a:pPr>
            <a:endParaRPr lang="en-US" altLang="en-US" sz="1800" dirty="0">
              <a:solidFill>
                <a:srgbClr val="CA0C48"/>
              </a:solidFill>
            </a:endParaRPr>
          </a:p>
          <a:p>
            <a:pPr>
              <a:tabLst>
                <a:tab pos="2233613" algn="l"/>
              </a:tabLst>
            </a:pPr>
            <a:r>
              <a:rPr lang="en-US" altLang="en-US" sz="2800" dirty="0"/>
              <a:t>Other names for these methods are </a:t>
            </a:r>
            <a:r>
              <a:rPr lang="en-US" altLang="en-US" sz="2800" b="1" i="1" dirty="0"/>
              <a:t>getters</a:t>
            </a:r>
            <a:r>
              <a:rPr lang="en-US" altLang="en-US" sz="2800" dirty="0"/>
              <a:t> and </a:t>
            </a:r>
            <a:r>
              <a:rPr lang="en-US" altLang="en-US" sz="2800" b="1" i="1" dirty="0"/>
              <a:t>setters</a:t>
            </a:r>
            <a:r>
              <a:rPr lang="en-US" altLang="en-US" sz="2800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3A11E-DED1-3530-388B-6CEAB9678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7C84-245A-4545-9135-3FF470AB1580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044C3-16B6-A482-5B90-D33FE09C7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E331C-78E5-F060-4D38-E0706E35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685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752A9ED3-30A6-4DB9-5385-C94A3A23707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Class Layout Conventions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78D10E2-2702-25D1-0644-621B35E9C26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eaLnBrk="1" hangingPunct="1"/>
            <a:r>
              <a:rPr lang="en-US" altLang="en-US" dirty="0"/>
              <a:t>The layout of a source code file can vary.</a:t>
            </a:r>
          </a:p>
          <a:p>
            <a:pPr eaLnBrk="1" hangingPunct="1"/>
            <a:r>
              <a:rPr lang="en-US" altLang="en-US" dirty="0"/>
              <a:t>Generally, the layout is:</a:t>
            </a:r>
          </a:p>
          <a:p>
            <a:pPr lvl="1" eaLnBrk="1" hangingPunct="1"/>
            <a:r>
              <a:rPr lang="en-US" altLang="en-US" dirty="0"/>
              <a:t>Attributes are typically listed first</a:t>
            </a:r>
          </a:p>
          <a:p>
            <a:pPr lvl="1" eaLnBrk="1" hangingPunct="1"/>
            <a:r>
              <a:rPr lang="en-US" altLang="en-US" dirty="0"/>
              <a:t>Methods are typically listed second</a:t>
            </a:r>
          </a:p>
          <a:p>
            <a:pPr lvl="2" eaLnBrk="1" hangingPunct="1"/>
            <a:r>
              <a:rPr lang="en-US" altLang="en-US" dirty="0"/>
              <a:t>The main method is sometimes first, sometimes last.</a:t>
            </a:r>
          </a:p>
          <a:p>
            <a:pPr lvl="2" eaLnBrk="1" hangingPunct="1"/>
            <a:r>
              <a:rPr lang="en-US" altLang="en-US" dirty="0"/>
              <a:t>Accessors and mutators are typically grouped.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1CC2AA-5CD9-DF4A-BE22-298108B6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761C1-617E-47FF-BF02-FD1FD73A8693}" type="datetime1">
              <a:rPr lang="en-US" smtClean="0"/>
              <a:t>10/1/2024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8F4D345-3D05-E534-479E-83254D2A9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35B17C5-D531-F98D-4A5D-41794316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658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0600EBCD-8A05-8255-F0B6-7133777C9C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Driver Program</a:t>
            </a:r>
          </a:p>
        </p:txBody>
      </p:sp>
      <p:sp>
        <p:nvSpPr>
          <p:cNvPr id="35843" name="Text Box 5">
            <a:extLst>
              <a:ext uri="{FF2B5EF4-FFF2-40B4-BE49-F238E27FC236}">
                <a16:creationId xmlns:a16="http://schemas.microsoft.com/office/drawing/2014/main" id="{D427F800-A948-D96A-4CFF-4426CCF5F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5070" y="2011467"/>
            <a:ext cx="4452938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33363" algn="l"/>
                <a:tab pos="571500" algn="l"/>
              </a:tabLst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33363" algn="l"/>
                <a:tab pos="571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33363" algn="l"/>
                <a:tab pos="571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233363" algn="l"/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233363" algn="l"/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33363" algn="l"/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33363" algn="l"/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33363" algn="l"/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233363" algn="l"/>
                <a:tab pos="571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public class </a:t>
            </a:r>
            <a:r>
              <a:rPr lang="en-US" altLang="en-US" sz="1400" b="0" dirty="0" err="1">
                <a:latin typeface="Courier New" panose="02070309020205020404" pitchFamily="49" charset="0"/>
              </a:rPr>
              <a:t>RectangleDemo</a:t>
            </a:r>
            <a:endParaRPr lang="en-US" altLang="en-US" sz="1400" b="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  public static void main(String[] </a:t>
            </a:r>
            <a:r>
              <a:rPr lang="en-US" altLang="en-US" sz="1400" b="0" dirty="0" err="1">
                <a:latin typeface="Courier New" panose="02070309020205020404" pitchFamily="49" charset="0"/>
              </a:rPr>
              <a:t>args</a:t>
            </a:r>
            <a:r>
              <a:rPr lang="en-US" altLang="en-US" sz="1400" b="0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 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  Rectangle r = new Rectangle();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  </a:t>
            </a:r>
            <a:r>
              <a:rPr lang="en-US" altLang="en-US" sz="1400" b="0" dirty="0" err="1">
                <a:latin typeface="Courier New" panose="02070309020205020404" pitchFamily="49" charset="0"/>
              </a:rPr>
              <a:t>r.setWidth</a:t>
            </a:r>
            <a:r>
              <a:rPr lang="en-US" altLang="en-US" sz="1400" b="0" dirty="0">
                <a:latin typeface="Courier New" panose="02070309020205020404" pitchFamily="49" charset="0"/>
              </a:rPr>
              <a:t>(10);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  </a:t>
            </a:r>
            <a:r>
              <a:rPr lang="en-US" altLang="en-US" sz="1400" b="0" dirty="0" err="1">
                <a:latin typeface="Courier New" panose="02070309020205020404" pitchFamily="49" charset="0"/>
              </a:rPr>
              <a:t>r.setHeight</a:t>
            </a:r>
            <a:r>
              <a:rPr lang="en-US" altLang="en-US" sz="1400" b="0" dirty="0">
                <a:latin typeface="Courier New" panose="02070309020205020404" pitchFamily="49" charset="0"/>
              </a:rPr>
              <a:t>(10);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  </a:t>
            </a:r>
            <a:r>
              <a:rPr lang="en-US" altLang="en-US" sz="1400" b="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400" b="0" dirty="0">
                <a:latin typeface="Courier New" panose="02070309020205020404" pitchFamily="49" charset="0"/>
              </a:rPr>
              <a:t>("Width = "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                   + </a:t>
            </a:r>
            <a:r>
              <a:rPr lang="en-US" altLang="en-US" sz="1400" b="0" dirty="0" err="1">
                <a:latin typeface="Courier New" panose="02070309020205020404" pitchFamily="49" charset="0"/>
              </a:rPr>
              <a:t>r.getWidth</a:t>
            </a:r>
            <a:r>
              <a:rPr lang="en-US" altLang="en-US" sz="1400" b="0" dirty="0"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     </a:t>
            </a:r>
            <a:r>
              <a:rPr lang="en-US" altLang="en-US" sz="1400" b="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400" b="0" dirty="0">
                <a:latin typeface="Courier New" panose="02070309020205020404" pitchFamily="49" charset="0"/>
              </a:rPr>
              <a:t>("Height = "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                   + </a:t>
            </a:r>
            <a:r>
              <a:rPr lang="en-US" altLang="en-US" sz="1400" b="0" dirty="0" err="1">
                <a:latin typeface="Courier New" panose="02070309020205020404" pitchFamily="49" charset="0"/>
              </a:rPr>
              <a:t>r.getHeight</a:t>
            </a:r>
            <a:r>
              <a:rPr lang="en-US" altLang="en-US" sz="1400" b="0" dirty="0"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     </a:t>
            </a:r>
            <a:r>
              <a:rPr lang="en-US" altLang="en-US" sz="1400" b="0" dirty="0" err="1">
                <a:latin typeface="Courier New" panose="02070309020205020404" pitchFamily="49" charset="0"/>
              </a:rPr>
              <a:t>System.out.println</a:t>
            </a:r>
            <a:r>
              <a:rPr lang="en-US" altLang="en-US" sz="1400" b="0" dirty="0">
                <a:latin typeface="Courier New" panose="02070309020205020404" pitchFamily="49" charset="0"/>
              </a:rPr>
              <a:t>("Area = "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                   + </a:t>
            </a:r>
            <a:r>
              <a:rPr lang="en-US" altLang="en-US" sz="1400" b="0" dirty="0" err="1">
                <a:latin typeface="Courier New" panose="02070309020205020404" pitchFamily="49" charset="0"/>
              </a:rPr>
              <a:t>r.getArea</a:t>
            </a:r>
            <a:r>
              <a:rPr lang="en-US" altLang="en-US" sz="1400" b="0" dirty="0">
                <a:latin typeface="Courier New" panose="02070309020205020404" pitchFamily="49" charset="0"/>
              </a:rPr>
              <a:t>());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5845" name="Line 7">
            <a:extLst>
              <a:ext uri="{FF2B5EF4-FFF2-40B4-BE49-F238E27FC236}">
                <a16:creationId xmlns:a16="http://schemas.microsoft.com/office/drawing/2014/main" id="{6315C5F4-E575-46EA-74D9-AF69E669FD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1371600"/>
            <a:ext cx="0" cy="480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5846" name="Text Box 8">
            <a:extLst>
              <a:ext uri="{FF2B5EF4-FFF2-40B4-BE49-F238E27FC236}">
                <a16:creationId xmlns:a16="http://schemas.microsoft.com/office/drawing/2014/main" id="{3B95D050-3BAE-2156-F597-43FCE0845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0" y="1323975"/>
            <a:ext cx="46037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38138" algn="l"/>
              </a:tabLst>
              <a:defRPr sz="32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81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381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tabLst>
                <a:tab pos="3381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public class Rectangle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private double width;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private double height;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0" dirty="0"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public void </a:t>
            </a:r>
            <a:r>
              <a:rPr lang="en-US" altLang="en-US" sz="1400" b="0" dirty="0" err="1">
                <a:latin typeface="Courier New" panose="02070309020205020404" pitchFamily="49" charset="0"/>
              </a:rPr>
              <a:t>setWidth</a:t>
            </a:r>
            <a:r>
              <a:rPr lang="en-US" altLang="en-US" sz="1400" b="0" dirty="0">
                <a:latin typeface="Courier New" panose="02070309020205020404" pitchFamily="49" charset="0"/>
              </a:rPr>
              <a:t>(double w)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{	</a:t>
            </a:r>
            <a:r>
              <a:rPr lang="en-US" altLang="en-US" sz="1400" b="0" dirty="0">
                <a:solidFill>
                  <a:srgbClr val="CA0C48"/>
                </a:solidFill>
                <a:latin typeface="Courier New" panose="02070309020205020404" pitchFamily="49" charset="0"/>
              </a:rPr>
              <a:t>width = w;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public void </a:t>
            </a:r>
            <a:r>
              <a:rPr lang="en-US" altLang="en-US" sz="1400" b="0" dirty="0" err="1">
                <a:latin typeface="Courier New" panose="02070309020205020404" pitchFamily="49" charset="0"/>
              </a:rPr>
              <a:t>setHeight</a:t>
            </a:r>
            <a:r>
              <a:rPr lang="en-US" altLang="en-US" sz="1400" b="0" dirty="0">
                <a:latin typeface="Courier New" panose="02070309020205020404" pitchFamily="49" charset="0"/>
              </a:rPr>
              <a:t>(double h)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{	</a:t>
            </a:r>
            <a:r>
              <a:rPr lang="en-US" altLang="en-US" sz="1400" b="0" dirty="0">
                <a:solidFill>
                  <a:srgbClr val="CA0C48"/>
                </a:solidFill>
                <a:latin typeface="Courier New" panose="02070309020205020404" pitchFamily="49" charset="0"/>
              </a:rPr>
              <a:t>height = 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public double </a:t>
            </a:r>
            <a:r>
              <a:rPr lang="en-US" altLang="en-US" sz="1400" b="0" dirty="0" err="1">
                <a:latin typeface="Courier New" panose="02070309020205020404" pitchFamily="49" charset="0"/>
              </a:rPr>
              <a:t>getWidth</a:t>
            </a:r>
            <a:r>
              <a:rPr lang="en-US" altLang="en-US" sz="1400" b="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{	</a:t>
            </a:r>
            <a:r>
              <a:rPr lang="en-US" altLang="en-US" sz="1400" b="0" dirty="0">
                <a:solidFill>
                  <a:srgbClr val="CA0C48"/>
                </a:solidFill>
                <a:latin typeface="Courier New" panose="02070309020205020404" pitchFamily="49" charset="0"/>
              </a:rPr>
              <a:t>return width;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public double </a:t>
            </a:r>
            <a:r>
              <a:rPr lang="en-US" altLang="en-US" sz="1400" b="0" dirty="0" err="1">
                <a:latin typeface="Courier New" panose="02070309020205020404" pitchFamily="49" charset="0"/>
              </a:rPr>
              <a:t>getHeight</a:t>
            </a:r>
            <a:r>
              <a:rPr lang="en-US" altLang="en-US" sz="1400" b="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{	</a:t>
            </a:r>
            <a:r>
              <a:rPr lang="en-US" altLang="en-US" sz="1400" b="0" dirty="0">
                <a:solidFill>
                  <a:srgbClr val="CA0C48"/>
                </a:solidFill>
                <a:latin typeface="Courier New" panose="02070309020205020404" pitchFamily="49" charset="0"/>
              </a:rPr>
              <a:t>return height;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public double </a:t>
            </a:r>
            <a:r>
              <a:rPr lang="en-US" altLang="en-US" sz="1400" b="0" dirty="0" err="1">
                <a:latin typeface="Courier New" panose="02070309020205020404" pitchFamily="49" charset="0"/>
              </a:rPr>
              <a:t>getArea</a:t>
            </a:r>
            <a:r>
              <a:rPr lang="en-US" altLang="en-US" sz="1400" b="0" dirty="0">
                <a:latin typeface="Courier New" panose="02070309020205020404" pitchFamily="49" charset="0"/>
              </a:rPr>
              <a:t>()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{</a:t>
            </a:r>
            <a:r>
              <a:rPr lang="en-US" altLang="en-US" sz="1400" b="0" dirty="0">
                <a:solidFill>
                  <a:srgbClr val="FF3300"/>
                </a:solidFill>
                <a:latin typeface="Courier New" panose="02070309020205020404" pitchFamily="49" charset="0"/>
              </a:rPr>
              <a:t>	</a:t>
            </a:r>
            <a:r>
              <a:rPr lang="en-US" altLang="en-US" sz="1400" b="0" dirty="0">
                <a:solidFill>
                  <a:srgbClr val="CA0C48"/>
                </a:solidFill>
                <a:latin typeface="Courier New" panose="02070309020205020404" pitchFamily="49" charset="0"/>
              </a:rPr>
              <a:t>return height * width;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0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400" b="0" dirty="0">
              <a:latin typeface="Courier New" panose="02070309020205020404" pitchFamily="49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4DD1D7-04DE-987E-C512-DCDB283D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153B-8691-409F-989F-FE9194148170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E3CB8-32B2-E53B-3510-B38F8471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EC6A4-76D0-0C6F-1DC9-2A23CF9B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49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BAD434A-4D7E-A1B6-FCD4-41A37DD5556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Constructors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FB6BD21-43EE-3393-1DC1-5A1608E03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861842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EEA7236-F88B-48DD-22CC-90C5640B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5BF6F-7041-421D-A08E-31BFBBAE44EB}" type="datetime1">
              <a:rPr lang="en-US" smtClean="0"/>
              <a:t>10/1/2024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30B628-D5A0-46D8-6B79-63788CC2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1D0A2A-8B5F-5908-7F5F-EDEB5D5CC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71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D3A7F612-93B5-1C16-B90C-A7D13FA2EC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Constructors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5A8C1DC-D35C-364F-901E-7C37799D6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833120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AAB15C-C4EA-26AC-F0AC-701C137F2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EAD52-AE3D-44D4-B8FD-1C66D727841D}" type="datetime1">
              <a:rPr lang="en-US" smtClean="0"/>
              <a:t>10/1/2024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25D09AE-EE7E-F95E-62F4-C02FCFD3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2BEF1C8-AF8C-09D1-0792-AB2BDEC6E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52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7FCEC0A9-82F9-1A9D-F7BA-9E45C56F1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en-US"/>
              <a:t>The Default Constructor</a:t>
            </a:r>
          </a:p>
        </p:txBody>
      </p:sp>
      <p:sp>
        <p:nvSpPr>
          <p:cNvPr id="43017" name="Date Placeholder 4">
            <a:extLst>
              <a:ext uri="{FF2B5EF4-FFF2-40B4-BE49-F238E27FC236}">
                <a16:creationId xmlns:a16="http://schemas.microsoft.com/office/drawing/2014/main" id="{CCEE719C-FF4D-C52E-87B8-D9854BAE7F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898614B-8E8B-484E-BAF1-E6DD3704E5DA}" type="datetime1">
              <a:rPr lang="en-US" smtClean="0"/>
              <a:t>10/1/2024</a:t>
            </a:fld>
            <a:endParaRPr lang="en-US"/>
          </a:p>
        </p:txBody>
      </p:sp>
      <p:sp>
        <p:nvSpPr>
          <p:cNvPr id="43019" name="Footer Placeholder 5">
            <a:extLst>
              <a:ext uri="{FF2B5EF4-FFF2-40B4-BE49-F238E27FC236}">
                <a16:creationId xmlns:a16="http://schemas.microsoft.com/office/drawing/2014/main" id="{91E8DF6D-409D-7132-0CCF-5061C2010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Reid</a:t>
            </a:r>
          </a:p>
        </p:txBody>
      </p:sp>
      <p:sp>
        <p:nvSpPr>
          <p:cNvPr id="43021" name="Slide Number Placeholder 6">
            <a:extLst>
              <a:ext uri="{FF2B5EF4-FFF2-40B4-BE49-F238E27FC236}">
                <a16:creationId xmlns:a16="http://schemas.microsoft.com/office/drawing/2014/main" id="{EC00F240-AF7A-7362-CC80-4C570C2AD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17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FB5DE3E-C15F-6F11-A116-A96D57D824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136124"/>
              </p:ext>
            </p:extLst>
          </p:nvPr>
        </p:nvGraphicFramePr>
        <p:xfrm>
          <a:off x="5768113" y="902408"/>
          <a:ext cx="5922489" cy="505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4CC2ED0-2AA5-6F5F-6E32-B33655D228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8649" y="2673672"/>
            <a:ext cx="5204249" cy="3187378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23788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C65ED8E-B440-BDF1-993A-4B42250A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Constructors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85FD56-E3B6-A214-9004-F6EAC553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824" y="2157984"/>
            <a:ext cx="5845705" cy="1822345"/>
          </a:xfr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/>
          <a:lstStyle/>
          <a:p>
            <a:r>
              <a:rPr lang="en-US" dirty="0"/>
              <a:t>Java allows overloaded constructors</a:t>
            </a:r>
          </a:p>
          <a:p>
            <a:pPr lvl="1"/>
            <a:r>
              <a:rPr lang="en-US" dirty="0"/>
              <a:t>Must differ by different data types passed into the parameter list</a:t>
            </a:r>
          </a:p>
          <a:p>
            <a:pPr lvl="1"/>
            <a:r>
              <a:rPr lang="en-US" dirty="0"/>
              <a:t>Or must differ in the number of values passed into the parameter list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3F187-AC13-05A9-C317-F32F90C2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FF868-0990-4876-A239-20BDC86DB0E0}" type="datetime1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56B7AB-7200-A395-50F6-744CF1F6D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BACD6-B8A1-4B0B-B3AC-C3A8A51E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5F5B5E-FB1F-9658-08F4-4428D080F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096" y="1688802"/>
            <a:ext cx="4448796" cy="2924583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688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8D46F-22CE-6448-FC3C-DFEAB401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Parameter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0F391-8FB8-55A8-EAFF-3B783711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4F5F3-C391-4AF3-92F7-66D137CECB42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EB85F-0504-8E06-4FF5-E93D4E08D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DA3D3-171E-4520-7FC3-3B555A010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719D894-E0E9-B073-7CD6-22D8671A23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7824" y="3140398"/>
            <a:ext cx="34342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this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keyword in Java that refers to the current instance of the class in which it appears. It represents the object on which the method is being invoked.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EEF17E-07EF-174C-39AB-2337A5618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871" y="438807"/>
            <a:ext cx="5973009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52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36DAE-4572-1794-B134-E7ADEC28F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DD7CF-F5BB-D216-17F1-017F054C4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  <a:p>
            <a:r>
              <a:rPr lang="en-US" dirty="0"/>
              <a:t>Mutators and accessor methods</a:t>
            </a:r>
          </a:p>
          <a:p>
            <a:r>
              <a:rPr lang="en-US" dirty="0"/>
              <a:t>Initialization and constructors</a:t>
            </a:r>
          </a:p>
          <a:p>
            <a:r>
              <a:rPr lang="en-US" dirty="0"/>
              <a:t>Objects</a:t>
            </a:r>
          </a:p>
          <a:p>
            <a:r>
              <a:rPr lang="en-US" dirty="0"/>
              <a:t>Constructor overloading</a:t>
            </a:r>
          </a:p>
          <a:p>
            <a:r>
              <a:rPr lang="en-US" dirty="0"/>
              <a:t>‘this’ parameter</a:t>
            </a:r>
          </a:p>
          <a:p>
            <a:r>
              <a:rPr lang="en-US" dirty="0"/>
              <a:t>Wrapper classes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993F5-A57B-EB84-B9B8-D401A5E80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709B2-D73E-43EB-A89B-682F63423BF6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B7620-9400-A2C7-DFF6-8A9F4D6A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6C90A-A318-EDCF-0037-8C07C3958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97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5DC88AE-5D8A-0EAE-523B-35FB0F0D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Module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F7CD92-76FC-1998-A9D3-0BF6A706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176F-FCBC-4E6C-8FA1-A797F928DE83}" type="datetime1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1B60B7-9885-EE66-104D-8B3E73DDF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BAEC9-6A77-9012-AD78-DDFDB4C6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10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80186E1-6FA6-11BF-53E6-6D7D9AEA7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1108" y="588245"/>
            <a:ext cx="10449784" cy="1265928"/>
          </a:xfrm>
        </p:spPr>
        <p:txBody>
          <a:bodyPr anchor="b">
            <a:normAutofit/>
          </a:bodyPr>
          <a:lstStyle/>
          <a:p>
            <a:r>
              <a:rPr lang="en-US" altLang="en-US"/>
              <a:t>Classes</a:t>
            </a:r>
          </a:p>
        </p:txBody>
      </p:sp>
      <p:sp>
        <p:nvSpPr>
          <p:cNvPr id="5129" name="Date Placeholder 3">
            <a:extLst>
              <a:ext uri="{FF2B5EF4-FFF2-40B4-BE49-F238E27FC236}">
                <a16:creationId xmlns:a16="http://schemas.microsoft.com/office/drawing/2014/main" id="{F02B24FA-F21A-EB66-C477-1B5ADBD3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31D3E7F4-F6A4-43E9-A90F-FEEF8F63AB15}" type="datetime1">
              <a:rPr lang="en-US" smtClean="0"/>
              <a:t>10/1/2024</a:t>
            </a:fld>
            <a:endParaRPr lang="en-US"/>
          </a:p>
        </p:txBody>
      </p:sp>
      <p:sp>
        <p:nvSpPr>
          <p:cNvPr id="5131" name="Footer Placeholder 4">
            <a:extLst>
              <a:ext uri="{FF2B5EF4-FFF2-40B4-BE49-F238E27FC236}">
                <a16:creationId xmlns:a16="http://schemas.microsoft.com/office/drawing/2014/main" id="{BA617A82-6ECA-B2FD-C2AA-B753FFC2D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Reid</a:t>
            </a:r>
          </a:p>
        </p:txBody>
      </p:sp>
      <p:sp>
        <p:nvSpPr>
          <p:cNvPr id="5133" name="Slide Number Placeholder 5">
            <a:extLst>
              <a:ext uri="{FF2B5EF4-FFF2-40B4-BE49-F238E27FC236}">
                <a16:creationId xmlns:a16="http://schemas.microsoft.com/office/drawing/2014/main" id="{BA6483C7-A05F-632D-A45B-D417B6829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5125" name="Content Placeholder 2">
            <a:extLst>
              <a:ext uri="{FF2B5EF4-FFF2-40B4-BE49-F238E27FC236}">
                <a16:creationId xmlns:a16="http://schemas.microsoft.com/office/drawing/2014/main" id="{F46E8B94-89BF-E1C4-481A-6FDDE0D1C2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4247151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2813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4A713B1E-5B28-9A51-A1EB-3B7FB80FAE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Classes and Instances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5AE3A3A4-3DDF-BB36-7D3E-7A5173BE8F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7824" y="2157984"/>
            <a:ext cx="4966795" cy="3903819"/>
          </a:xfr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z="2000" dirty="0"/>
              <a:t>Many objects can be created from a class.</a:t>
            </a:r>
          </a:p>
          <a:p>
            <a:pPr eaLnBrk="1" hangingPunct="1">
              <a:buFontTx/>
              <a:buChar char="•"/>
            </a:pPr>
            <a:r>
              <a:rPr lang="en-US" altLang="en-US" sz="2000" dirty="0"/>
              <a:t>Each object is independent of the others.</a:t>
            </a:r>
          </a:p>
          <a:p>
            <a:pPr>
              <a:buFontTx/>
              <a:buChar char="•"/>
            </a:pPr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0A0939-96A9-3958-A784-61407DA88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7429"/>
            <a:ext cx="5887272" cy="3934374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D56138-E16C-023F-D673-1CEA9781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434F0-6C4F-48E3-98B3-64AC803568E1}" type="datetime1">
              <a:rPr lang="en-US" smtClean="0"/>
              <a:t>10/1/2024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A55550-3F86-AB35-0FF3-8C5F2A30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E38CB8-C7B9-1EDF-BB84-14D3D917A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5692EA2-7D01-649F-6C53-D4519ABDF8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anchor="t">
            <a:normAutofit/>
          </a:bodyPr>
          <a:lstStyle/>
          <a:p>
            <a:pPr eaLnBrk="1" hangingPunct="1"/>
            <a:r>
              <a:rPr lang="en-US" altLang="en-US" dirty="0"/>
              <a:t>Access Modifiers</a:t>
            </a:r>
          </a:p>
        </p:txBody>
      </p:sp>
      <p:sp>
        <p:nvSpPr>
          <p:cNvPr id="12299" name="Date Placeholder 4">
            <a:extLst>
              <a:ext uri="{FF2B5EF4-FFF2-40B4-BE49-F238E27FC236}">
                <a16:creationId xmlns:a16="http://schemas.microsoft.com/office/drawing/2014/main" id="{0D9D7A48-A8A8-9AAC-0AC9-D383C539C2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9143AC4-3A98-4254-A0AB-B0A0E1467DBF}" type="datetime1">
              <a:rPr lang="en-US" smtClean="0"/>
              <a:t>10/1/2024</a:t>
            </a:fld>
            <a:endParaRPr lang="en-US"/>
          </a:p>
        </p:txBody>
      </p:sp>
      <p:sp>
        <p:nvSpPr>
          <p:cNvPr id="12301" name="Footer Placeholder 5">
            <a:extLst>
              <a:ext uri="{FF2B5EF4-FFF2-40B4-BE49-F238E27FC236}">
                <a16:creationId xmlns:a16="http://schemas.microsoft.com/office/drawing/2014/main" id="{DBFEFAF9-D1B8-9566-DEF5-5A27CA4D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Reid</a:t>
            </a:r>
          </a:p>
        </p:txBody>
      </p:sp>
      <p:sp>
        <p:nvSpPr>
          <p:cNvPr id="12303" name="Slide Number Placeholder 6">
            <a:extLst>
              <a:ext uri="{FF2B5EF4-FFF2-40B4-BE49-F238E27FC236}">
                <a16:creationId xmlns:a16="http://schemas.microsoft.com/office/drawing/2014/main" id="{3ADA3729-9345-6A67-ABF4-9D11AC11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12293" name="Rectangle 3">
            <a:extLst>
              <a:ext uri="{FF2B5EF4-FFF2-40B4-BE49-F238E27FC236}">
                <a16:creationId xmlns:a16="http://schemas.microsoft.com/office/drawing/2014/main" id="{7780C9AB-9404-57E5-1FD0-B4BBDAF72E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3902240"/>
              </p:ext>
            </p:extLst>
          </p:nvPr>
        </p:nvGraphicFramePr>
        <p:xfrm>
          <a:off x="690282" y="1912394"/>
          <a:ext cx="4491318" cy="34485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4C23566-A623-3576-4F10-9A3DACCAF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2869" y="1909050"/>
            <a:ext cx="6011114" cy="37629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9197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FB0C5B8-51A4-777E-6DFC-EBA8B017BD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788" y="807868"/>
            <a:ext cx="3640713" cy="206259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kern="1200"/>
              <a:t>Access Modifiers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AC6683A7-2CDF-6507-4F65-2AD8972B84C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39787" y="1994832"/>
            <a:ext cx="3640713" cy="335016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en-US" sz="1500" b="1" i="1" kern="1200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  <a:r>
              <a:rPr lang="en-US" altLang="en-US" sz="1500" kern="1200" dirty="0"/>
              <a:t>: This access modifier states that any other class can access the resource.</a:t>
            </a:r>
          </a:p>
          <a:p>
            <a:r>
              <a:rPr lang="en-US" altLang="en-US" sz="1500" b="1" i="1" dirty="0">
                <a:solidFill>
                  <a:schemeClr val="accent5">
                    <a:lumMod val="75000"/>
                  </a:schemeClr>
                </a:solidFill>
              </a:rPr>
              <a:t>private</a:t>
            </a:r>
            <a:r>
              <a:rPr lang="en-US" altLang="en-US" sz="1500" kern="1200" dirty="0"/>
              <a:t>: This access modifier indicates that only data within this class can access the resource.</a:t>
            </a:r>
          </a:p>
          <a:p>
            <a:r>
              <a:rPr lang="en-US" altLang="en-US" sz="1500" b="1" i="1" dirty="0">
                <a:solidFill>
                  <a:schemeClr val="accent5">
                    <a:lumMod val="75000"/>
                  </a:schemeClr>
                </a:solidFill>
              </a:rPr>
              <a:t>protected</a:t>
            </a:r>
            <a:r>
              <a:rPr lang="en-US" altLang="en-US" sz="1500" kern="1200" dirty="0"/>
              <a:t>: This modifier indicates that only classes in the current package or a class lower in the class hierarchy can access this resource.</a:t>
            </a:r>
          </a:p>
        </p:txBody>
      </p:sp>
      <p:sp>
        <p:nvSpPr>
          <p:cNvPr id="13321" name="Date Placeholder 4">
            <a:extLst>
              <a:ext uri="{FF2B5EF4-FFF2-40B4-BE49-F238E27FC236}">
                <a16:creationId xmlns:a16="http://schemas.microsoft.com/office/drawing/2014/main" id="{DEF57BC0-B839-1914-613A-D0DBC39B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7824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74FE3264-705C-4FF0-86A0-A1D710F87979}" type="datetime1">
              <a:rPr lang="en-US" smtClean="0"/>
              <a:t>10/1/2024</a:t>
            </a:fld>
            <a:endParaRPr lang="en-US"/>
          </a:p>
        </p:txBody>
      </p:sp>
      <p:sp>
        <p:nvSpPr>
          <p:cNvPr id="13323" name="Footer Placeholder 5">
            <a:extLst>
              <a:ext uri="{FF2B5EF4-FFF2-40B4-BE49-F238E27FC236}">
                <a16:creationId xmlns:a16="http://schemas.microsoft.com/office/drawing/2014/main" id="{F51D5A75-82E9-4FEA-EA98-600F5E7C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32320" y="6356350"/>
            <a:ext cx="429768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Reid</a:t>
            </a:r>
          </a:p>
        </p:txBody>
      </p:sp>
      <p:sp>
        <p:nvSpPr>
          <p:cNvPr id="13325" name="Slide Number Placeholder 6">
            <a:extLst>
              <a:ext uri="{FF2B5EF4-FFF2-40B4-BE49-F238E27FC236}">
                <a16:creationId xmlns:a16="http://schemas.microsoft.com/office/drawing/2014/main" id="{ADE56B16-D1C0-A2F2-7038-15AD4682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9999" y="6356350"/>
            <a:ext cx="52120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8AC1EC-23E2-4F0E-A5A4-674EC8DB954E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13317" name="TextBox 2">
            <a:extLst>
              <a:ext uri="{FF2B5EF4-FFF2-40B4-BE49-F238E27FC236}">
                <a16:creationId xmlns:a16="http://schemas.microsoft.com/office/drawing/2014/main" id="{61755647-D560-DA8F-87CE-F92D2B5053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9387905"/>
              </p:ext>
            </p:extLst>
          </p:nvPr>
        </p:nvGraphicFramePr>
        <p:xfrm>
          <a:off x="5609733" y="1328610"/>
          <a:ext cx="5922489" cy="5053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95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0AC348FC-678E-F596-8D98-832DDC6C85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Encapsulation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87C2B3D-5DE8-66E0-E9F4-D3B600B9EF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63684"/>
              </p:ext>
            </p:extLst>
          </p:nvPr>
        </p:nvGraphicFramePr>
        <p:xfrm>
          <a:off x="877824" y="2157984"/>
          <a:ext cx="10442448" cy="39038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A740683-6396-09B1-CD3B-31517EB2C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DFFD-9922-4260-929D-442FDF0909F7}" type="datetime1">
              <a:rPr lang="en-US" smtClean="0"/>
              <a:t>10/1/2024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86AAA60-2486-C3FF-91DA-E6B02143F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665CF5-E8BC-24B5-4E92-BC07F7C3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991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E469633-9721-42AC-819B-243AFE66ED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Designing a Class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D0E2484C-99A5-B28B-BBBF-2184D20F15B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 eaLnBrk="1" hangingPunct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en-US" dirty="0"/>
              <a:t>When designing a class, decisions about the following must be made.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dirty="0"/>
              <a:t>what data must be accounted for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dirty="0"/>
              <a:t>what actions need to be performed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dirty="0"/>
              <a:t>what data can be modified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dirty="0"/>
              <a:t>what data needs to be accessible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dirty="0"/>
              <a:t>any rules as to how data should be modified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3CF26-3FDC-08A9-209B-71CDB4759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A913A-A407-4D89-96D9-99AB0C65C001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51EF2-122F-D0AE-D412-6A5F6EEE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61FDB-7A34-03DD-7DA5-53CC6319C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903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B34D433-D7C4-E50D-BC6D-180605CE834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Attributes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FBB9A57-930C-6FF3-3578-CEFA47D8B8F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chemeClr val="accent5">
              <a:lumMod val="60000"/>
              <a:lumOff val="40000"/>
            </a:schemeClr>
          </a:solidFill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en-US" dirty="0"/>
              <a:t>The data elements of a class define the object to be instantiated from the class.</a:t>
            </a:r>
          </a:p>
          <a:p>
            <a:pPr eaLnBrk="1" hangingPunct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en-US" dirty="0"/>
              <a:t>The attributes must be specific to the class and define it completely.</a:t>
            </a:r>
          </a:p>
          <a:p>
            <a:pPr eaLnBrk="1" hangingPunct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en-US" dirty="0"/>
              <a:t>Example:  A rectangle is defined by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dirty="0"/>
              <a:t>height</a:t>
            </a:r>
          </a:p>
          <a:p>
            <a:pPr lvl="1" eaLnBrk="1" hangingPunct="1">
              <a:lnSpc>
                <a:spcPct val="150000"/>
              </a:lnSpc>
              <a:buFont typeface="Arial" panose="020B0604020202020204" pitchFamily="34" charset="0"/>
              <a:buBlip>
                <a:blip r:embed="rId2"/>
              </a:buBlip>
            </a:pPr>
            <a:r>
              <a:rPr lang="en-US" altLang="en-US" dirty="0"/>
              <a:t>width</a:t>
            </a:r>
          </a:p>
          <a:p>
            <a:pPr eaLnBrk="1" hangingPunct="1">
              <a:lnSpc>
                <a:spcPct val="150000"/>
              </a:lnSpc>
              <a:buFontTx/>
              <a:buBlip>
                <a:blip r:embed="rId2"/>
              </a:buBlip>
            </a:pPr>
            <a:r>
              <a:rPr lang="en-US" altLang="en-US" dirty="0"/>
              <a:t>The attributes are then accessed by methods within the class.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2897F-890C-57F6-8459-6677B4E9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35024-EB74-4EE6-9FF8-2520D43C274A}" type="datetime1">
              <a:rPr lang="en-US" smtClean="0"/>
              <a:t>10/1/2024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04EFD3-F44E-A43E-8E11-E38B1DCBD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Reid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B3B38-1B23-77C1-00F3-BD55E922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06417"/>
      </p:ext>
    </p:extLst>
  </p:cSld>
  <p:clrMapOvr>
    <a:masterClrMapping/>
  </p:clrMapOvr>
</p:sld>
</file>

<file path=ppt/theme/theme1.xml><?xml version="1.0" encoding="utf-8"?>
<a:theme xmlns:a="http://schemas.openxmlformats.org/drawingml/2006/main" name="BohoVogueVTI">
  <a:themeElements>
    <a:clrScheme name="AnalogousFromDarkSeedLeftStep">
      <a:dk1>
        <a:srgbClr val="000000"/>
      </a:dk1>
      <a:lt1>
        <a:srgbClr val="FFFFFF"/>
      </a:lt1>
      <a:dk2>
        <a:srgbClr val="301B2D"/>
      </a:dk2>
      <a:lt2>
        <a:srgbClr val="F0F3F2"/>
      </a:lt2>
      <a:accent1>
        <a:srgbClr val="E72983"/>
      </a:accent1>
      <a:accent2>
        <a:srgbClr val="D517C0"/>
      </a:accent2>
      <a:accent3>
        <a:srgbClr val="AD29E7"/>
      </a:accent3>
      <a:accent4>
        <a:srgbClr val="5725D7"/>
      </a:accent4>
      <a:accent5>
        <a:srgbClr val="2944E7"/>
      </a:accent5>
      <a:accent6>
        <a:srgbClr val="1781D5"/>
      </a:accent6>
      <a:hlink>
        <a:srgbClr val="433FBF"/>
      </a:hlink>
      <a:folHlink>
        <a:srgbClr val="7F7F7F"/>
      </a:folHlink>
    </a:clrScheme>
    <a:fontScheme name="Walbaum Display_Aptos">
      <a:majorFont>
        <a:latin typeface="Walbaum Display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ohoVogueVTI" id="{8022F7FC-316B-4DD9-B9EB-BB68CC0DFA6F}" vid="{544DD2C6-9D23-4092-AACF-F55CEAA658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1124</Words>
  <Application>Microsoft Office PowerPoint</Application>
  <PresentationFormat>Widescreen</PresentationFormat>
  <Paragraphs>203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Light</vt:lpstr>
      <vt:lpstr>Arial</vt:lpstr>
      <vt:lpstr>Courier New</vt:lpstr>
      <vt:lpstr>Walbaum Display</vt:lpstr>
      <vt:lpstr>BohoVogueVTI</vt:lpstr>
      <vt:lpstr>Objects and Classes</vt:lpstr>
      <vt:lpstr>Topics</vt:lpstr>
      <vt:lpstr>Classes</vt:lpstr>
      <vt:lpstr>Classes and Instances</vt:lpstr>
      <vt:lpstr>Access Modifiers</vt:lpstr>
      <vt:lpstr>Access Modifiers</vt:lpstr>
      <vt:lpstr>Encapsulation</vt:lpstr>
      <vt:lpstr>Designing a Class</vt:lpstr>
      <vt:lpstr>Attributes</vt:lpstr>
      <vt:lpstr>Data Hiding</vt:lpstr>
      <vt:lpstr>Accessors and Mutators</vt:lpstr>
      <vt:lpstr>Accessors and Mutators</vt:lpstr>
      <vt:lpstr>Class Layout Conventions</vt:lpstr>
      <vt:lpstr>A Driver Program</vt:lpstr>
      <vt:lpstr>Constructors</vt:lpstr>
      <vt:lpstr>Constructors</vt:lpstr>
      <vt:lpstr>The Default Constructor</vt:lpstr>
      <vt:lpstr>Overloaded Constructors</vt:lpstr>
      <vt:lpstr>this Parameter</vt:lpstr>
      <vt:lpstr>End of Module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Objects and Classes</dc:title>
  <dc:creator>Debbie Reid</dc:creator>
  <cp:lastModifiedBy>David Landaeta</cp:lastModifiedBy>
  <cp:revision>8</cp:revision>
  <dcterms:created xsi:type="dcterms:W3CDTF">2024-03-17T13:59:28Z</dcterms:created>
  <dcterms:modified xsi:type="dcterms:W3CDTF">2024-10-01T14:10:59Z</dcterms:modified>
</cp:coreProperties>
</file>