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96517" autoAdjust="0"/>
  </p:normalViewPr>
  <p:slideViewPr>
    <p:cSldViewPr snapToGrid="0" snapToObjects="1">
      <p:cViewPr>
        <p:scale>
          <a:sx n="200" d="100"/>
          <a:sy n="200" d="100"/>
        </p:scale>
        <p:origin x="-2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E095-C826-944C-97DF-0E9B7C2655EA}" type="datetimeFigureOut">
              <a:rPr lang="en-US" smtClean="0"/>
              <a:pPr/>
              <a:t>6/16/16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F90B5-513B-9446-BC15-705EC7E4C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74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EE87-F4B6-474F-8695-B9B6CD8E85B6}" type="datetimeFigureOut">
              <a:rPr lang="en-US" smtClean="0"/>
              <a:pPr/>
              <a:t>6/16/16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8376-8889-9549-B0FB-E0A7B4BFAE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5D3-7D5F-DB40-AE18-054985119EE5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4378" y="6356350"/>
            <a:ext cx="4654746" cy="365125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A940-C1FA-AC41-814A-724B0B62DD20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A378-AA59-8349-BC68-476D22DCD032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824"/>
            <a:ext cx="8229600" cy="4938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6C69-00A7-6145-BF04-CBFFE59B57B6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0788" y="6356350"/>
            <a:ext cx="4792532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526-EA7A-1642-9FEB-9AECF173D7F9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79E2-60A4-F848-845C-F7AA9A278E19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E892-8B8D-5E45-874A-3410148213EC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BB2F-0F02-BC4E-A9B3-017AA8CEB84F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720-AB31-5242-81E2-2C013CA40F93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EB9E-624C-944A-ABD9-F1E620146F2D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B852-8C68-AF42-8CF2-2A2AF3AD55AD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Raytheon - BBN Technologies Proprietary; ITAR Protected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0733"/>
            <a:ext cx="6786562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A5BA-2128-C74D-95B2-A76057615065}" type="datetime1">
              <a:rPr lang="en-US" smtClean="0"/>
              <a:t>6/16/16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E87F-733E-7946-87E4-DAF80762D7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757238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9" name="Picture 9" descr="BBn Technologies_RGB_RB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274638"/>
            <a:ext cx="144303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77472"/>
            <a:ext cx="8229600" cy="48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stCxn id="162" idx="0"/>
            <a:endCxn id="156" idx="2"/>
          </p:cNvCxnSpPr>
          <p:nvPr/>
        </p:nvCxnSpPr>
        <p:spPr>
          <a:xfrm rot="16200000" flipV="1">
            <a:off x="5477852" y="2490320"/>
            <a:ext cx="1827286" cy="112225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335382" y="1582427"/>
            <a:ext cx="55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/>
                <a:cs typeface="Times New Roman"/>
              </a:rPr>
              <a:t>hasTag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69" name="Elbow Connector 168"/>
          <p:cNvCxnSpPr>
            <a:stCxn id="114" idx="0"/>
            <a:endCxn id="157" idx="0"/>
          </p:cNvCxnSpPr>
          <p:nvPr/>
        </p:nvCxnSpPr>
        <p:spPr>
          <a:xfrm rot="5400000" flipH="1" flipV="1">
            <a:off x="3593703" y="-1473801"/>
            <a:ext cx="307778" cy="4890063"/>
          </a:xfrm>
          <a:prstGeom prst="bentConnector3">
            <a:avLst>
              <a:gd name="adj1" fmla="val 174274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19" idx="0"/>
            <a:endCxn id="156" idx="2"/>
          </p:cNvCxnSpPr>
          <p:nvPr/>
        </p:nvCxnSpPr>
        <p:spPr>
          <a:xfrm rot="16200000" flipV="1">
            <a:off x="6239012" y="1729160"/>
            <a:ext cx="272476" cy="79736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96" idx="0"/>
            <a:endCxn id="156" idx="2"/>
          </p:cNvCxnSpPr>
          <p:nvPr/>
        </p:nvCxnSpPr>
        <p:spPr>
          <a:xfrm rot="5400000" flipH="1" flipV="1">
            <a:off x="5716310" y="1359251"/>
            <a:ext cx="345532" cy="892611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6" idx="0"/>
            <a:endCxn id="156" idx="2"/>
          </p:cNvCxnSpPr>
          <p:nvPr/>
        </p:nvCxnSpPr>
        <p:spPr>
          <a:xfrm rot="5400000" flipH="1" flipV="1">
            <a:off x="5266964" y="1864883"/>
            <a:ext cx="1300510" cy="836325"/>
          </a:xfrm>
          <a:prstGeom prst="bentConnector3">
            <a:avLst>
              <a:gd name="adj1" fmla="val 82714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989360" y="1905266"/>
            <a:ext cx="851516" cy="91758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17768" y="2351243"/>
            <a:ext cx="1095172" cy="1191533"/>
            <a:chOff x="3931131" y="2857891"/>
            <a:chExt cx="1095172" cy="1191533"/>
          </a:xfrm>
        </p:grpSpPr>
        <p:sp>
          <p:nvSpPr>
            <p:cNvPr id="14" name="Rectangle 13"/>
            <p:cNvSpPr/>
            <p:nvPr/>
          </p:nvSpPr>
          <p:spPr>
            <a:xfrm>
              <a:off x="4005417" y="2906789"/>
              <a:ext cx="912023" cy="11064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1789" y="2857891"/>
              <a:ext cx="663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Object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03296" y="3170463"/>
              <a:ext cx="912023" cy="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31131" y="3126094"/>
              <a:ext cx="10951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source:enum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permission:short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&lt;timestamp&gt;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>
                  <a:latin typeface="Times New Roman"/>
                  <a:cs typeface="Times New Roman"/>
                </a:rPr>
                <a:t>k,v&gt;</a:t>
              </a:r>
            </a:p>
            <a:p>
              <a:pPr marL="117475" indent="-117475">
                <a:buFont typeface="Arial"/>
                <a:buChar char="•"/>
              </a:pP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endParaRPr lang="en-US" sz="9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54608" y="801148"/>
            <a:ext cx="1994085" cy="1113486"/>
            <a:chOff x="3940991" y="2948977"/>
            <a:chExt cx="1994085" cy="1113486"/>
          </a:xfrm>
        </p:grpSpPr>
        <p:sp>
          <p:nvSpPr>
            <p:cNvPr id="35" name="Rectangle 34"/>
            <p:cNvSpPr/>
            <p:nvPr/>
          </p:nvSpPr>
          <p:spPr>
            <a:xfrm>
              <a:off x="4005417" y="3001302"/>
              <a:ext cx="1650545" cy="105122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03456" y="2948977"/>
              <a:ext cx="146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 New Roman"/>
                  <a:cs typeface="Times New Roman"/>
                </a:rPr>
                <a:t>ProvenanceTagNode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4005417" y="3251200"/>
              <a:ext cx="1650545" cy="1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40991" y="3262244"/>
              <a:ext cx="199408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1000" i="1" dirty="0" smtClean="0">
                  <a:latin typeface="Times New Roman"/>
                  <a:cs typeface="Times New Roman"/>
                </a:rPr>
                <a:t>value:</a:t>
              </a:r>
              <a:r>
                <a:rPr lang="en-US" sz="800" i="1" dirty="0" smtClean="0">
                  <a:latin typeface="Times New Roman"/>
                  <a:cs typeface="Times New Roman"/>
                </a:rPr>
                <a:t>[UUID, </a:t>
              </a:r>
              <a:r>
                <a:rPr lang="en-US" sz="800" i="1" dirty="0" err="1" smtClean="0">
                  <a:latin typeface="Times New Roman"/>
                  <a:cs typeface="Times New Roman"/>
                </a:rPr>
                <a:t>int</a:t>
              </a:r>
              <a:r>
                <a:rPr lang="en-US" sz="800" i="1" dirty="0" smtClean="0">
                  <a:latin typeface="Times New Roman"/>
                  <a:cs typeface="Times New Roman"/>
                </a:rPr>
                <a:t>, </a:t>
              </a:r>
              <a:r>
                <a:rPr lang="en-US" sz="800" i="1" dirty="0" err="1" smtClean="0">
                  <a:latin typeface="Times New Roman"/>
                  <a:cs typeface="Times New Roman"/>
                </a:rPr>
                <a:t>TagOpCode</a:t>
              </a:r>
              <a:r>
                <a:rPr lang="en-US" sz="800" i="1" dirty="0" smtClean="0">
                  <a:latin typeface="Times New Roman"/>
                  <a:cs typeface="Times New Roman"/>
                </a:rPr>
                <a:t>, Integrity, Confidentiality]</a:t>
              </a:r>
              <a:endParaRPr lang="en-US" sz="10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1000" i="1" dirty="0" err="1" smtClean="0">
                  <a:latin typeface="Times New Roman"/>
                  <a:cs typeface="Times New Roman"/>
                </a:rPr>
                <a:t>tagId:int</a:t>
              </a:r>
              <a:r>
                <a:rPr lang="en-US" sz="1000" i="1" dirty="0" smtClean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children:ProvenanceTagNode</a:t>
              </a:r>
              <a:r>
                <a:rPr lang="en-US" sz="900" i="1" dirty="0" smtClean="0">
                  <a:latin typeface="Times New Roman"/>
                  <a:cs typeface="Times New Roman"/>
                </a:rPr>
                <a:t>[]&gt;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k,v</a:t>
              </a:r>
              <a:r>
                <a:rPr lang="en-US" sz="900" i="1" dirty="0" smtClean="0">
                  <a:latin typeface="Times New Roman"/>
                  <a:cs typeface="Times New Roman"/>
                </a:rPr>
                <a:t>&gt;</a:t>
              </a:r>
            </a:p>
          </p:txBody>
        </p:sp>
      </p:grpSp>
      <p:cxnSp>
        <p:nvCxnSpPr>
          <p:cNvPr id="49" name="Elbow Connector 48"/>
          <p:cNvCxnSpPr/>
          <p:nvPr/>
        </p:nvCxnSpPr>
        <p:spPr>
          <a:xfrm>
            <a:off x="1881201" y="2935117"/>
            <a:ext cx="1810854" cy="23208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>
            <a:off x="1842174" y="2782373"/>
            <a:ext cx="1849881" cy="2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13715" y="276557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6857" y="274099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65736" y="2547207"/>
            <a:ext cx="5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affects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89240" y="2713506"/>
            <a:ext cx="5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affects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2487" y="350147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1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934725" y="3683961"/>
            <a:ext cx="6035040" cy="0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647641" y="4405509"/>
            <a:ext cx="1236236" cy="1355043"/>
            <a:chOff x="3976372" y="2955178"/>
            <a:chExt cx="1236236" cy="1355043"/>
          </a:xfrm>
        </p:grpSpPr>
        <p:sp>
          <p:nvSpPr>
            <p:cNvPr id="79" name="Rectangle 78"/>
            <p:cNvSpPr/>
            <p:nvPr/>
          </p:nvSpPr>
          <p:spPr>
            <a:xfrm>
              <a:off x="4005417" y="3001301"/>
              <a:ext cx="912023" cy="13089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70545" y="2955178"/>
              <a:ext cx="832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Principal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005417" y="3251200"/>
              <a:ext cx="912023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976372" y="3237485"/>
              <a:ext cx="1236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1000" i="1" dirty="0" err="1">
                  <a:latin typeface="Times New Roman"/>
                  <a:cs typeface="Times New Roman"/>
                </a:rPr>
                <a:t>uuid:UUID</a:t>
              </a:r>
              <a:endParaRPr lang="en-US" sz="10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err="1" smtClean="0">
                  <a:latin typeface="Times New Roman"/>
                  <a:cs typeface="Times New Roman"/>
                </a:rPr>
                <a:t>userId:string</a:t>
              </a:r>
              <a:endParaRPr lang="en-US" sz="10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err="1" smtClean="0">
                  <a:latin typeface="Times New Roman"/>
                  <a:cs typeface="Times New Roman"/>
                </a:rPr>
                <a:t>groupIds:string</a:t>
              </a:r>
              <a:r>
                <a:rPr lang="en-US" sz="1000" i="1" dirty="0" smtClean="0">
                  <a:latin typeface="Times New Roman"/>
                  <a:cs typeface="Times New Roman"/>
                </a:rPr>
                <a:t>[</a:t>
              </a:r>
              <a:r>
                <a:rPr lang="en-US" sz="1000" i="1" dirty="0" smtClean="0">
                  <a:latin typeface="Times New Roman"/>
                  <a:cs typeface="Times New Roman"/>
                </a:rPr>
                <a:t>]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smtClean="0">
                  <a:latin typeface="Times New Roman"/>
                  <a:cs typeface="Times New Roman"/>
                </a:rPr>
                <a:t>type:enum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smtClean="0">
                  <a:latin typeface="Times New Roman"/>
                  <a:cs typeface="Times New Roman"/>
                </a:rPr>
                <a:t>source:enum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1000" i="1" dirty="0" smtClean="0">
                  <a:latin typeface="Times New Roman"/>
                  <a:cs typeface="Times New Roman"/>
                </a:rPr>
                <a:t>&lt;k,v&gt;</a:t>
              </a:r>
              <a:endParaRPr lang="en-US" sz="10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31510" y="4279250"/>
            <a:ext cx="1415772" cy="2189681"/>
            <a:chOff x="3717789" y="2950502"/>
            <a:chExt cx="1415772" cy="2189681"/>
          </a:xfrm>
        </p:grpSpPr>
        <p:sp>
          <p:nvSpPr>
            <p:cNvPr id="84" name="Rectangle 83"/>
            <p:cNvSpPr/>
            <p:nvPr/>
          </p:nvSpPr>
          <p:spPr>
            <a:xfrm>
              <a:off x="3744345" y="3001301"/>
              <a:ext cx="1173095" cy="190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70545" y="295050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Subject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744345" y="3251200"/>
              <a:ext cx="1173095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17789" y="3247357"/>
              <a:ext cx="1415772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>
                  <a:latin typeface="Times New Roman"/>
                  <a:cs typeface="Times New Roman"/>
                </a:rPr>
                <a:t>uuid:UUID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type:enum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source:enum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startTimestamp:long</a:t>
              </a:r>
              <a:r>
                <a:rPr lang="en-US" sz="900" i="1" dirty="0" smtClean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pid:int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ppid:int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&lt;unitid:int&gt;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cmdLine:string</a:t>
              </a:r>
              <a:r>
                <a:rPr lang="en-US" sz="900" i="1" dirty="0" smtClean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>
                  <a:latin typeface="Times New Roman"/>
                  <a:cs typeface="Times New Roman"/>
                </a:rPr>
                <a:t> </a:t>
              </a:r>
              <a:r>
                <a:rPr lang="en-US" sz="900" i="1" dirty="0" smtClean="0">
                  <a:latin typeface="Times New Roman"/>
                  <a:cs typeface="Times New Roman"/>
                </a:rPr>
                <a:t>libraries: string []&gt;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pinfo:string</a:t>
              </a:r>
              <a:r>
                <a:rPr lang="en-US" sz="900" i="1" dirty="0" smtClean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&lt;endTimestamp:long&gt;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&lt;k,v&gt;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endParaRPr lang="en-US" sz="900" i="1" dirty="0" smtClean="0">
                <a:latin typeface="Times New Roman"/>
                <a:cs typeface="Times New Roman"/>
              </a:endParaRPr>
            </a:p>
          </p:txBody>
        </p:sp>
      </p:grpSp>
      <p:cxnSp>
        <p:nvCxnSpPr>
          <p:cNvPr id="92" name="Elbow Connector 91"/>
          <p:cNvCxnSpPr/>
          <p:nvPr/>
        </p:nvCxnSpPr>
        <p:spPr>
          <a:xfrm rot="10800000" flipH="1" flipV="1">
            <a:off x="1634226" y="5729160"/>
            <a:ext cx="493949" cy="500137"/>
          </a:xfrm>
          <a:prstGeom prst="bentConnector4">
            <a:avLst>
              <a:gd name="adj1" fmla="val -46280"/>
              <a:gd name="adj2" fmla="val 179554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91605" y="63454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hasParent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94059" y="5571449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*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05" name="Elbow Connector 104"/>
          <p:cNvCxnSpPr>
            <a:stCxn id="14" idx="2"/>
            <a:endCxn id="14" idx="3"/>
          </p:cNvCxnSpPr>
          <p:nvPr/>
        </p:nvCxnSpPr>
        <p:spPr>
          <a:xfrm rot="5400000" flipH="1" flipV="1">
            <a:off x="4099468" y="3001944"/>
            <a:ext cx="553205" cy="456011"/>
          </a:xfrm>
          <a:prstGeom prst="bentConnector4">
            <a:avLst>
              <a:gd name="adj1" fmla="val -41323"/>
              <a:gd name="adj2" fmla="val 150130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39036" y="3676521"/>
            <a:ext cx="612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isPartOf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35656" y="346002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*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16" name="Elbow Connector 115"/>
          <p:cNvCxnSpPr/>
          <p:nvPr/>
        </p:nvCxnSpPr>
        <p:spPr>
          <a:xfrm rot="16200000" flipH="1">
            <a:off x="1021994" y="3934463"/>
            <a:ext cx="1141603" cy="117842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54237" y="4115488"/>
            <a:ext cx="946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isGeneratedBy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91439" y="442136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1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68511" y="3404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*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59" name="Elbow Connector 158"/>
          <p:cNvCxnSpPr>
            <a:stCxn id="14" idx="2"/>
            <a:endCxn id="79" idx="0"/>
          </p:cNvCxnSpPr>
          <p:nvPr/>
        </p:nvCxnSpPr>
        <p:spPr>
          <a:xfrm rot="16200000" flipH="1">
            <a:off x="4167842" y="3486776"/>
            <a:ext cx="945080" cy="98463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979548" y="3929780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hasOwningPrincipal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64" name="Elbow Connector 163"/>
          <p:cNvCxnSpPr/>
          <p:nvPr/>
        </p:nvCxnSpPr>
        <p:spPr>
          <a:xfrm>
            <a:off x="2831161" y="5425446"/>
            <a:ext cx="1845525" cy="1270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852728" y="5394273"/>
            <a:ext cx="1123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hasLocalPrincipal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950123" y="416086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*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1842174" y="3412039"/>
            <a:ext cx="142092" cy="91801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 flipV="1">
            <a:off x="1900169" y="3252552"/>
            <a:ext cx="243304" cy="10774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 rot="4716152">
            <a:off x="1841625" y="3695686"/>
            <a:ext cx="5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affects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 rot="4948636">
            <a:off x="1580149" y="3743023"/>
            <a:ext cx="5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affects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763098" y="335444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*</a:t>
            </a:r>
            <a:endParaRPr lang="en-US" sz="1000" dirty="0">
              <a:latin typeface="Times New Roman"/>
              <a:cs typeface="Times New Roman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3016390" y="3724097"/>
            <a:ext cx="466794" cy="261610"/>
            <a:chOff x="4159447" y="2950502"/>
            <a:chExt cx="466794" cy="261610"/>
          </a:xfrm>
        </p:grpSpPr>
        <p:sp>
          <p:nvSpPr>
            <p:cNvPr id="213" name="Rectangle 212"/>
            <p:cNvSpPr/>
            <p:nvPr/>
          </p:nvSpPr>
          <p:spPr>
            <a:xfrm>
              <a:off x="4188124" y="3001302"/>
              <a:ext cx="391790" cy="18582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159447" y="295050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/>
                  <a:cs typeface="Times New Roman"/>
                </a:rPr>
                <a:t>Host</a:t>
              </a:r>
              <a:endParaRPr lang="en-US" sz="11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17" name="Elbow Connector 216"/>
          <p:cNvCxnSpPr>
            <a:endCxn id="214" idx="0"/>
          </p:cNvCxnSpPr>
          <p:nvPr/>
        </p:nvCxnSpPr>
        <p:spPr>
          <a:xfrm rot="10800000" flipV="1">
            <a:off x="3249788" y="3404729"/>
            <a:ext cx="442267" cy="319368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85" idx="0"/>
            <a:endCxn id="214" idx="1"/>
          </p:cNvCxnSpPr>
          <p:nvPr/>
        </p:nvCxnSpPr>
        <p:spPr>
          <a:xfrm rot="5400000" flipH="1" flipV="1">
            <a:off x="2468973" y="3731833"/>
            <a:ext cx="424348" cy="670486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344823" y="3624581"/>
            <a:ext cx="575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runsOn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52728" y="3211551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residesOn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83184" y="4896433"/>
            <a:ext cx="95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hasAccountOn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08" name="Elbow Connector 107"/>
          <p:cNvCxnSpPr>
            <a:stCxn id="79" idx="1"/>
            <a:endCxn id="214" idx="2"/>
          </p:cNvCxnSpPr>
          <p:nvPr/>
        </p:nvCxnSpPr>
        <p:spPr>
          <a:xfrm rot="10800000">
            <a:off x="3249788" y="3985708"/>
            <a:ext cx="1426899" cy="1120385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025778" y="1914635"/>
            <a:ext cx="877163" cy="1009819"/>
            <a:chOff x="3932994" y="2382775"/>
            <a:chExt cx="1111587" cy="1169483"/>
          </a:xfrm>
        </p:grpSpPr>
        <p:sp>
          <p:nvSpPr>
            <p:cNvPr id="96" name="Rectangle 95"/>
            <p:cNvSpPr/>
            <p:nvPr/>
          </p:nvSpPr>
          <p:spPr>
            <a:xfrm>
              <a:off x="4005417" y="2456533"/>
              <a:ext cx="912023" cy="8790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82738" y="2382775"/>
              <a:ext cx="466794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File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003296" y="2696906"/>
              <a:ext cx="912023" cy="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932994" y="2643337"/>
              <a:ext cx="1111587" cy="90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>
                  <a:latin typeface="Times New Roman"/>
                  <a:cs typeface="Times New Roman"/>
                </a:rPr>
                <a:t>uuid:UUID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url:string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version:int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isPipe:bool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&lt;size:long&gt;</a:t>
              </a:r>
              <a:endParaRPr lang="en-US" sz="9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6" name="Elbow Connector 125"/>
          <p:cNvCxnSpPr>
            <a:stCxn id="96" idx="1"/>
          </p:cNvCxnSpPr>
          <p:nvPr/>
        </p:nvCxnSpPr>
        <p:spPr>
          <a:xfrm rot="10800000" flipV="1">
            <a:off x="4604078" y="2357852"/>
            <a:ext cx="478854" cy="191980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19" idx="1"/>
          </p:cNvCxnSpPr>
          <p:nvPr/>
        </p:nvCxnSpPr>
        <p:spPr>
          <a:xfrm rot="10800000" flipV="1">
            <a:off x="4589356" y="2364060"/>
            <a:ext cx="1400004" cy="458793"/>
          </a:xfrm>
          <a:prstGeom prst="bentConnector3">
            <a:avLst>
              <a:gd name="adj1" fmla="val 6911"/>
            </a:avLst>
          </a:prstGeom>
          <a:ln w="9525" cmpd="sng">
            <a:solidFill>
              <a:srgbClr val="0000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flipV="1">
            <a:off x="6478600" y="4990082"/>
            <a:ext cx="596045" cy="11656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408727" y="5091422"/>
            <a:ext cx="715249" cy="18271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91330" y="4786294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subclass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91330" y="5062172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Abstract Entity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32658" y="5380978"/>
            <a:ext cx="715249" cy="182712"/>
          </a:xfrm>
          <a:prstGeom prst="rect">
            <a:avLst/>
          </a:prstGeom>
          <a:noFill/>
          <a:ln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432658" y="535172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Entity/Node</a:t>
            </a:r>
            <a:endParaRPr lang="en-US" sz="800" dirty="0">
              <a:latin typeface="Times New Roman"/>
              <a:cs typeface="Times New Roman"/>
            </a:endParaRPr>
          </a:p>
        </p:txBody>
      </p:sp>
      <p:cxnSp>
        <p:nvCxnSpPr>
          <p:cNvPr id="136" name="Elbow Connector 135"/>
          <p:cNvCxnSpPr/>
          <p:nvPr/>
        </p:nvCxnSpPr>
        <p:spPr>
          <a:xfrm>
            <a:off x="6478600" y="5742730"/>
            <a:ext cx="669307" cy="1270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279873" y="555926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Relationship/edge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60401" y="1125119"/>
            <a:ext cx="1428831" cy="2245650"/>
            <a:chOff x="3736781" y="2165051"/>
            <a:chExt cx="1313507" cy="1848149"/>
          </a:xfrm>
        </p:grpSpPr>
        <p:sp>
          <p:nvSpPr>
            <p:cNvPr id="114" name="Rectangle 113"/>
            <p:cNvSpPr/>
            <p:nvPr/>
          </p:nvSpPr>
          <p:spPr>
            <a:xfrm>
              <a:off x="3736781" y="2165051"/>
              <a:ext cx="1180660" cy="184814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06566" y="217711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Event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736781" y="2420320"/>
              <a:ext cx="1180659" cy="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736781" y="2492484"/>
              <a:ext cx="1313507" cy="1443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uuid:UUID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type:enum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source:enum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threadId:int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sequence:long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>
                  <a:latin typeface="Times New Roman"/>
                  <a:cs typeface="Times New Roman"/>
                </a:rPr>
                <a:t>timestamp:long</a:t>
              </a:r>
              <a:r>
                <a:rPr lang="en-US" sz="900" i="1" dirty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params:Value</a:t>
              </a:r>
              <a:r>
                <a:rPr lang="en-US" sz="900" i="1" dirty="0" smtClean="0">
                  <a:latin typeface="Times New Roman"/>
                  <a:cs typeface="Times New Roman"/>
                </a:rPr>
                <a:t>[] 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&lt;location:long&gt;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&lt;size:long&gt;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programpoint:string</a:t>
              </a:r>
              <a:r>
                <a:rPr lang="en-US" sz="900" i="1" dirty="0" smtClean="0">
                  <a:latin typeface="Times New Roman"/>
                  <a:cs typeface="Times New Roman"/>
                </a:rPr>
                <a:t>&gt;</a:t>
              </a: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&lt;k,v&gt;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027464" y="2863918"/>
            <a:ext cx="1146468" cy="795662"/>
            <a:chOff x="3919611" y="2376180"/>
            <a:chExt cx="1452860" cy="921464"/>
          </a:xfrm>
        </p:grpSpPr>
        <p:sp>
          <p:nvSpPr>
            <p:cNvPr id="146" name="Rectangle 145"/>
            <p:cNvSpPr/>
            <p:nvPr/>
          </p:nvSpPr>
          <p:spPr>
            <a:xfrm>
              <a:off x="4005416" y="2456532"/>
              <a:ext cx="1023643" cy="83112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003296" y="2376180"/>
              <a:ext cx="1017555" cy="35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/>
                  <a:cs typeface="Times New Roman"/>
                </a:rPr>
                <a:t>Memory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4003296" y="2696906"/>
              <a:ext cx="1025763" cy="12614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3919611" y="2709520"/>
              <a:ext cx="1452860" cy="588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>
                  <a:latin typeface="Times New Roman"/>
                  <a:cs typeface="Times New Roman"/>
                </a:rPr>
                <a:t>uuid:UUID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address:long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</a:t>
              </a:r>
              <a:r>
                <a:rPr lang="en-US" sz="900" i="1" dirty="0" err="1" smtClean="0">
                  <a:latin typeface="Times New Roman"/>
                  <a:cs typeface="Times New Roman"/>
                </a:rPr>
                <a:t>pageNum:long</a:t>
              </a:r>
              <a:r>
                <a:rPr lang="en-US" sz="900" i="1" dirty="0">
                  <a:latin typeface="Times New Roman"/>
                  <a:cs typeface="Times New Roman"/>
                </a:rPr>
                <a:t>&gt;</a:t>
              </a:r>
            </a:p>
          </p:txBody>
        </p:sp>
      </p:grpSp>
      <p:cxnSp>
        <p:nvCxnSpPr>
          <p:cNvPr id="150" name="Elbow Connector 149"/>
          <p:cNvCxnSpPr/>
          <p:nvPr/>
        </p:nvCxnSpPr>
        <p:spPr>
          <a:xfrm rot="10800000">
            <a:off x="4604078" y="2883497"/>
            <a:ext cx="483551" cy="118282"/>
          </a:xfrm>
          <a:prstGeom prst="bentConnector3">
            <a:avLst>
              <a:gd name="adj1" fmla="val 50000"/>
            </a:avLst>
          </a:prstGeom>
          <a:ln w="9525" cmpd="sng">
            <a:solidFill>
              <a:srgbClr val="0000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391330" y="4615896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Times New Roman"/>
                <a:cs typeface="Times New Roman"/>
              </a:rPr>
              <a:t>&lt;optional&gt;</a:t>
            </a:r>
            <a:endParaRPr lang="en-US" sz="800" dirty="0">
              <a:latin typeface="Times New Roman"/>
              <a:cs typeface="Times New Roman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1949374" y="1141638"/>
            <a:ext cx="1441588" cy="1339429"/>
            <a:chOff x="1943233" y="1205976"/>
            <a:chExt cx="1441588" cy="1339429"/>
          </a:xfrm>
        </p:grpSpPr>
        <p:grpSp>
          <p:nvGrpSpPr>
            <p:cNvPr id="138" name="Group 137"/>
            <p:cNvGrpSpPr/>
            <p:nvPr/>
          </p:nvGrpSpPr>
          <p:grpSpPr>
            <a:xfrm>
              <a:off x="1943233" y="1205976"/>
              <a:ext cx="1441588" cy="1339429"/>
              <a:chOff x="3971476" y="2688476"/>
              <a:chExt cx="1826852" cy="1551207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4005417" y="2724954"/>
                <a:ext cx="1792911" cy="149890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971476" y="2992145"/>
                <a:ext cx="1810388" cy="1247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7475" indent="-117475">
                  <a:buFont typeface="Arial"/>
                  <a:buChar char="•"/>
                </a:pPr>
                <a:r>
                  <a:rPr lang="en-US" sz="800" i="1" dirty="0" err="1" smtClean="0">
                    <a:latin typeface="Times New Roman"/>
                    <a:cs typeface="Times New Roman"/>
                  </a:rPr>
                  <a:t>size:long</a:t>
                </a:r>
                <a:endParaRPr lang="en-US" sz="800" i="1" dirty="0" smtClean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err="1" smtClean="0">
                    <a:latin typeface="Times New Roman"/>
                    <a:cs typeface="Times New Roman"/>
                  </a:rPr>
                  <a:t>dataType:string</a:t>
                </a:r>
                <a:endParaRPr lang="en-US" sz="800" i="1" dirty="0" smtClean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err="1" smtClean="0">
                    <a:latin typeface="Times New Roman"/>
                    <a:cs typeface="Times New Roman"/>
                  </a:rPr>
                  <a:t>isNull:boolean</a:t>
                </a:r>
                <a:endParaRPr lang="en-US" sz="800" i="1" dirty="0" smtClean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800" i="1" dirty="0" err="1" smtClean="0">
                    <a:latin typeface="Times New Roman"/>
                    <a:cs typeface="Times New Roman"/>
                  </a:rPr>
                  <a:t>name:string</a:t>
                </a:r>
                <a:r>
                  <a:rPr lang="en-US" sz="800" i="1" dirty="0" smtClean="0">
                    <a:latin typeface="Times New Roman"/>
                    <a:cs typeface="Times New Roman"/>
                  </a:rPr>
                  <a:t>&gt;</a:t>
                </a:r>
                <a:endParaRPr lang="en-US" sz="800" i="1" dirty="0" smtClean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800" i="1" dirty="0" err="1" smtClean="0">
                    <a:latin typeface="Times New Roman"/>
                    <a:cs typeface="Times New Roman"/>
                  </a:rPr>
                  <a:t>runtimeDataType:string</a:t>
                </a:r>
                <a:r>
                  <a:rPr lang="en-US" sz="800" i="1" dirty="0" smtClean="0">
                    <a:latin typeface="Times New Roman"/>
                    <a:cs typeface="Times New Roman"/>
                  </a:rPr>
                  <a:t>&gt;</a:t>
                </a: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800" i="1" dirty="0" err="1" smtClean="0">
                    <a:latin typeface="Times New Roman"/>
                    <a:cs typeface="Times New Roman"/>
                  </a:rPr>
                  <a:t>valueBytes:bytes</a:t>
                </a:r>
                <a:r>
                  <a:rPr lang="en-US" sz="800" i="1" dirty="0" smtClean="0">
                    <a:latin typeface="Times New Roman"/>
                    <a:cs typeface="Times New Roman"/>
                  </a:rPr>
                  <a:t>[]&gt;</a:t>
                </a: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800" i="1" dirty="0" err="1" smtClean="0">
                    <a:latin typeface="Times New Roman"/>
                    <a:cs typeface="Times New Roman"/>
                  </a:rPr>
                  <a:t>tag:int</a:t>
                </a:r>
                <a:r>
                  <a:rPr lang="en-US" sz="800" i="1" dirty="0" smtClean="0">
                    <a:latin typeface="Times New Roman"/>
                    <a:cs typeface="Times New Roman"/>
                  </a:rPr>
                  <a:t>[]&gt;</a:t>
                </a:r>
              </a:p>
              <a:p>
                <a:pPr marL="117475" indent="-117475">
                  <a:buFont typeface="Arial"/>
                  <a:buChar char="•"/>
                </a:pPr>
                <a:r>
                  <a:rPr lang="en-US" sz="8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800" i="1" dirty="0" err="1" smtClean="0">
                    <a:latin typeface="Times New Roman"/>
                    <a:cs typeface="Times New Roman"/>
                  </a:rPr>
                  <a:t>components:Value</a:t>
                </a:r>
                <a:r>
                  <a:rPr lang="en-US" sz="800" i="1" dirty="0" smtClean="0">
                    <a:latin typeface="Times New Roman"/>
                    <a:cs typeface="Times New Roman"/>
                  </a:rPr>
                  <a:t>[]&gt;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393319" y="2688476"/>
                <a:ext cx="770312" cy="35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/>
                    <a:cs typeface="Times New Roman"/>
                  </a:rPr>
                  <a:t>Value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975164" y="1513752"/>
              <a:ext cx="1396007" cy="0"/>
            </a:xfrm>
            <a:prstGeom prst="line">
              <a:avLst/>
            </a:prstGeom>
            <a:ln w="31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Elbow Connector 152"/>
          <p:cNvCxnSpPr>
            <a:stCxn id="133" idx="1"/>
            <a:endCxn id="114" idx="2"/>
          </p:cNvCxnSpPr>
          <p:nvPr/>
        </p:nvCxnSpPr>
        <p:spPr>
          <a:xfrm rot="10800000" flipH="1" flipV="1">
            <a:off x="660401" y="2400139"/>
            <a:ext cx="642160" cy="970629"/>
          </a:xfrm>
          <a:prstGeom prst="bentConnector4">
            <a:avLst>
              <a:gd name="adj1" fmla="val -35599"/>
              <a:gd name="adj2" fmla="val 123552"/>
            </a:avLst>
          </a:prstGeom>
          <a:ln w="952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53269" y="33482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hasParent</a:t>
            </a:r>
            <a:endParaRPr lang="en-US" sz="1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8132" y="817341"/>
            <a:ext cx="1484652" cy="815449"/>
            <a:chOff x="5682843" y="890669"/>
            <a:chExt cx="1484652" cy="815449"/>
          </a:xfrm>
        </p:grpSpPr>
        <p:grpSp>
          <p:nvGrpSpPr>
            <p:cNvPr id="152" name="Group 151"/>
            <p:cNvGrpSpPr/>
            <p:nvPr/>
          </p:nvGrpSpPr>
          <p:grpSpPr>
            <a:xfrm>
              <a:off x="5682843" y="890669"/>
              <a:ext cx="1484652" cy="815449"/>
              <a:chOff x="3916903" y="2227742"/>
              <a:chExt cx="1881425" cy="944381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3916903" y="2525672"/>
                <a:ext cx="1842890" cy="58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7475" indent="-117475">
                  <a:buFont typeface="Arial"/>
                  <a:buChar char="•"/>
                </a:pPr>
                <a:r>
                  <a:rPr lang="en-US" sz="900" i="1" dirty="0" err="1">
                    <a:latin typeface="Times New Roman"/>
                    <a:cs typeface="Times New Roman"/>
                  </a:rPr>
                  <a:t>uuid:UUID</a:t>
                </a:r>
                <a:endParaRPr lang="en-US" sz="900" i="1" dirty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900" i="1" dirty="0" err="1" smtClean="0">
                    <a:latin typeface="Times New Roman"/>
                    <a:cs typeface="Times New Roman"/>
                  </a:rPr>
                  <a:t>tag:ProvenanceTagNode</a:t>
                </a:r>
                <a:endParaRPr lang="en-US" sz="900" i="1" dirty="0" smtClean="0">
                  <a:latin typeface="Times New Roman"/>
                  <a:cs typeface="Times New Roman"/>
                </a:endParaRPr>
              </a:p>
              <a:p>
                <a:pPr marL="117475" indent="-117475">
                  <a:buFont typeface="Arial"/>
                  <a:buChar char="•"/>
                </a:pPr>
                <a:r>
                  <a:rPr lang="en-US" sz="900" i="1" dirty="0" smtClean="0">
                    <a:latin typeface="Times New Roman"/>
                    <a:cs typeface="Times New Roman"/>
                  </a:rPr>
                  <a:t>&lt;</a:t>
                </a:r>
                <a:r>
                  <a:rPr lang="en-US" sz="900" i="1" dirty="0" err="1" smtClean="0">
                    <a:latin typeface="Times New Roman"/>
                    <a:cs typeface="Times New Roman"/>
                  </a:rPr>
                  <a:t>k,v</a:t>
                </a:r>
                <a:r>
                  <a:rPr lang="en-US" sz="900" i="1" dirty="0" smtClean="0">
                    <a:latin typeface="Times New Roman"/>
                    <a:cs typeface="Times New Roman"/>
                  </a:rPr>
                  <a:t>&gt;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05417" y="2256481"/>
                <a:ext cx="1792911" cy="915642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156973" y="2227742"/>
                <a:ext cx="1127979" cy="35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Times New Roman"/>
                    <a:cs typeface="Times New Roman"/>
                  </a:rPr>
                  <a:t>TagEntity</a:t>
                </a:r>
                <a:endParaRPr lang="en-US" sz="1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>
              <a:off x="5745254" y="1198446"/>
              <a:ext cx="1416246" cy="0"/>
            </a:xfrm>
            <a:prstGeom prst="line">
              <a:avLst/>
            </a:prstGeom>
            <a:ln w="31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968286" y="1830569"/>
            <a:ext cx="838692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NetFlow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5987687" y="2105551"/>
            <a:ext cx="853189" cy="7272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910536" y="2058736"/>
            <a:ext cx="11887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/>
              <a:buChar char="•"/>
            </a:pPr>
            <a:r>
              <a:rPr lang="en-US" sz="900" i="1" dirty="0" err="1">
                <a:latin typeface="Times New Roman"/>
                <a:cs typeface="Times New Roman"/>
              </a:rPr>
              <a:t>uuid:UUID</a:t>
            </a:r>
            <a:endParaRPr lang="en-US" sz="900" i="1" dirty="0">
              <a:latin typeface="Times New Roman"/>
              <a:cs typeface="Times New Roman"/>
            </a:endParaRPr>
          </a:p>
          <a:p>
            <a:pPr marL="117475" indent="-117475">
              <a:buFont typeface="Arial"/>
              <a:buChar char="•"/>
            </a:pPr>
            <a:r>
              <a:rPr lang="en-US" sz="900" i="1" dirty="0" err="1" smtClean="0">
                <a:latin typeface="Times New Roman"/>
                <a:cs typeface="Times New Roman"/>
              </a:rPr>
              <a:t>srcAddress:string</a:t>
            </a:r>
            <a:endParaRPr lang="en-US" sz="900" i="1" dirty="0" smtClean="0">
              <a:latin typeface="Times New Roman"/>
              <a:cs typeface="Times New Roman"/>
            </a:endParaRPr>
          </a:p>
          <a:p>
            <a:pPr marL="117475" indent="-117475">
              <a:buFont typeface="Arial"/>
              <a:buChar char="•"/>
            </a:pPr>
            <a:r>
              <a:rPr lang="en-US" sz="900" i="1" dirty="0" smtClean="0">
                <a:latin typeface="Times New Roman"/>
                <a:cs typeface="Times New Roman"/>
              </a:rPr>
              <a:t>srcPort:int</a:t>
            </a:r>
          </a:p>
          <a:p>
            <a:pPr marL="117475" indent="-117475">
              <a:buFont typeface="Arial"/>
              <a:buChar char="•"/>
            </a:pPr>
            <a:r>
              <a:rPr lang="en-US" sz="900" i="1" dirty="0" smtClean="0">
                <a:latin typeface="Times New Roman"/>
                <a:cs typeface="Times New Roman"/>
              </a:rPr>
              <a:t>dstAddress:string</a:t>
            </a:r>
          </a:p>
          <a:p>
            <a:pPr marL="117475" indent="-117475">
              <a:buFont typeface="Arial"/>
              <a:buChar char="•"/>
            </a:pPr>
            <a:r>
              <a:rPr lang="en-US" sz="900" i="1" dirty="0" smtClean="0">
                <a:latin typeface="Times New Roman"/>
                <a:cs typeface="Times New Roman"/>
              </a:rPr>
              <a:t>dstPort:int</a:t>
            </a:r>
            <a:endParaRPr lang="en-US" sz="900" i="1" dirty="0">
              <a:latin typeface="Times New Roman"/>
              <a:cs typeface="Times New Roman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48764" y="510363"/>
            <a:ext cx="55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/>
                <a:cs typeface="Times New Roman"/>
              </a:rPr>
              <a:t>hasTag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72" name="Elbow Connector 171"/>
          <p:cNvCxnSpPr>
            <a:endCxn id="156" idx="3"/>
          </p:cNvCxnSpPr>
          <p:nvPr/>
        </p:nvCxnSpPr>
        <p:spPr>
          <a:xfrm flipV="1">
            <a:off x="2831161" y="1237473"/>
            <a:ext cx="4211623" cy="3124236"/>
          </a:xfrm>
          <a:prstGeom prst="bentConnector3">
            <a:avLst>
              <a:gd name="adj1" fmla="val 105428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16200000">
            <a:off x="6856060" y="3837607"/>
            <a:ext cx="55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/>
                <a:cs typeface="Times New Roman"/>
              </a:rPr>
              <a:t>hasTag</a:t>
            </a:r>
            <a:endParaRPr lang="en-US" sz="1000" dirty="0">
              <a:latin typeface="Times New Roman"/>
              <a:cs typeface="Times New Roman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001133" y="3416000"/>
            <a:ext cx="906649" cy="851706"/>
            <a:chOff x="3895629" y="2405489"/>
            <a:chExt cx="1148956" cy="986371"/>
          </a:xfrm>
        </p:grpSpPr>
        <p:sp>
          <p:nvSpPr>
            <p:cNvPr id="162" name="Rectangle 161"/>
            <p:cNvSpPr/>
            <p:nvPr/>
          </p:nvSpPr>
          <p:spPr>
            <a:xfrm>
              <a:off x="4005417" y="2456533"/>
              <a:ext cx="912023" cy="87907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95629" y="2405489"/>
              <a:ext cx="1144090" cy="30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Times New Roman"/>
                  <a:cs typeface="Times New Roman"/>
                </a:rPr>
                <a:t>RegistryKey</a:t>
              </a:r>
              <a:endParaRPr lang="en-US" sz="1100" dirty="0">
                <a:latin typeface="Times New Roman"/>
                <a:cs typeface="Times New Roman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4003296" y="2696906"/>
              <a:ext cx="912023" cy="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932994" y="2643337"/>
              <a:ext cx="1111591" cy="7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>
                  <a:latin typeface="Times New Roman"/>
                  <a:cs typeface="Times New Roman"/>
                </a:rPr>
                <a:t>uuid:UUID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key:string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version:int</a:t>
              </a:r>
              <a:endParaRPr lang="en-US" sz="900" i="1" dirty="0" smtClean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smtClean="0">
                  <a:latin typeface="Times New Roman"/>
                  <a:cs typeface="Times New Roman"/>
                </a:rPr>
                <a:t>&lt;size:long&gt;</a:t>
              </a:r>
              <a:endParaRPr lang="en-US" sz="9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6" name="Elbow Connector 175"/>
          <p:cNvCxnSpPr/>
          <p:nvPr/>
        </p:nvCxnSpPr>
        <p:spPr>
          <a:xfrm rot="10800000">
            <a:off x="4604077" y="2863919"/>
            <a:ext cx="1482017" cy="910979"/>
          </a:xfrm>
          <a:prstGeom prst="bentConnector3">
            <a:avLst>
              <a:gd name="adj1" fmla="val 5868"/>
            </a:avLst>
          </a:prstGeom>
          <a:ln w="9525" cmpd="sng">
            <a:solidFill>
              <a:srgbClr val="0000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958615" y="2804531"/>
            <a:ext cx="875477" cy="600130"/>
            <a:chOff x="3919611" y="2376045"/>
            <a:chExt cx="1109448" cy="695016"/>
          </a:xfrm>
        </p:grpSpPr>
        <p:sp>
          <p:nvSpPr>
            <p:cNvPr id="128" name="Rectangle 127"/>
            <p:cNvSpPr/>
            <p:nvPr/>
          </p:nvSpPr>
          <p:spPr>
            <a:xfrm>
              <a:off x="4005416" y="2456532"/>
              <a:ext cx="1023643" cy="5986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003296" y="2376045"/>
              <a:ext cx="954563" cy="35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Times New Roman"/>
                  <a:cs typeface="Times New Roman"/>
                </a:rPr>
                <a:t>SrcSink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4003296" y="2696906"/>
              <a:ext cx="1025763" cy="12614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919611" y="2643334"/>
              <a:ext cx="1062831" cy="42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/>
                <a:buChar char="•"/>
              </a:pPr>
              <a:r>
                <a:rPr lang="en-US" sz="900" i="1" dirty="0" err="1">
                  <a:latin typeface="Times New Roman"/>
                  <a:cs typeface="Times New Roman"/>
                </a:rPr>
                <a:t>uuid:UUID</a:t>
              </a:r>
              <a:endParaRPr lang="en-US" sz="900" i="1" dirty="0">
                <a:latin typeface="Times New Roman"/>
                <a:cs typeface="Times New Roman"/>
              </a:endParaRPr>
            </a:p>
            <a:p>
              <a:pPr marL="117475" indent="-117475">
                <a:buFont typeface="Arial"/>
                <a:buChar char="•"/>
              </a:pPr>
              <a:r>
                <a:rPr lang="en-US" sz="900" i="1" dirty="0" err="1" smtClean="0">
                  <a:latin typeface="Times New Roman"/>
                  <a:cs typeface="Times New Roman"/>
                </a:rPr>
                <a:t>type:enum</a:t>
              </a:r>
              <a:endParaRPr lang="en-US" sz="900" i="1" dirty="0" smtClean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95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BN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BBN-new.potx</Template>
  <TotalTime>11720</TotalTime>
  <Words>213</Words>
  <Application>Microsoft Macintosh PowerPoint</Application>
  <PresentationFormat>On-screen Show (4:3)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BBN-new</vt:lpstr>
      <vt:lpstr>PowerPoint Presentation</vt:lpstr>
    </vt:vector>
  </TitlesOfParts>
  <Company>Raytheon BBN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Joud Khoury</dc:creator>
  <cp:lastModifiedBy>Joud Khoury</cp:lastModifiedBy>
  <cp:revision>1163</cp:revision>
  <cp:lastPrinted>2015-12-10T00:20:48Z</cp:lastPrinted>
  <dcterms:created xsi:type="dcterms:W3CDTF">2012-08-22T15:57:47Z</dcterms:created>
  <dcterms:modified xsi:type="dcterms:W3CDTF">2016-06-16T20:46:43Z</dcterms:modified>
</cp:coreProperties>
</file>