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Raleway" charset="0"/>
      <p:regular r:id="rId16"/>
    </p:embeddedFont>
    <p:embeddedFont>
      <p:font typeface="Canva Sans" charset="0"/>
      <p:regular r:id="rId17"/>
    </p:embeddedFont>
    <p:embeddedFont>
      <p:font typeface="Open Sans Bold" charset="0"/>
      <p:regular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Open Sans" charset="0"/>
      <p:regular r:id="rId23"/>
    </p:embeddedFont>
    <p:embeddedFont>
      <p:font typeface="Canva Sans Bold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9" d="100"/>
          <a:sy n="59" d="100"/>
        </p:scale>
        <p:origin x="-341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CE1E6">
                <a:alpha val="100000"/>
              </a:srgbClr>
            </a:gs>
            <a:gs pos="100000">
              <a:srgbClr val="0079A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239377" y="2239092"/>
            <a:ext cx="9179170" cy="6547330"/>
          </a:xfrm>
          <a:custGeom>
            <a:avLst/>
            <a:gdLst/>
            <a:ahLst/>
            <a:cxnLst/>
            <a:rect l="l" t="t" r="r" b="b"/>
            <a:pathLst>
              <a:path w="9179170" h="6547330">
                <a:moveTo>
                  <a:pt x="0" y="0"/>
                </a:moveTo>
                <a:lnTo>
                  <a:pt x="9179169" y="0"/>
                </a:lnTo>
                <a:lnTo>
                  <a:pt x="9179169" y="6547329"/>
                </a:lnTo>
                <a:lnTo>
                  <a:pt x="0" y="6547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52104" y="7346427"/>
            <a:ext cx="6789904" cy="358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23"/>
              </a:lnSpc>
              <a:spcBef>
                <a:spcPct val="0"/>
              </a:spcBef>
            </a:pPr>
            <a:r>
              <a:rPr lang="en-US" sz="2016" spc="1613">
                <a:solidFill>
                  <a:srgbClr val="171616"/>
                </a:solidFill>
                <a:latin typeface="Raleway"/>
                <a:ea typeface="Raleway"/>
                <a:cs typeface="Raleway"/>
                <a:sym typeface="Raleway"/>
              </a:rPr>
              <a:t>--TANISHQ MAHAJAN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57495" y="3954837"/>
            <a:ext cx="9710335" cy="1245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171616"/>
                </a:solidFill>
                <a:latin typeface="Raleway"/>
                <a:ea typeface="Raleway"/>
                <a:cs typeface="Raleway"/>
                <a:sym typeface="Raleway"/>
              </a:rPr>
              <a:t>COVID-19 IN INDIA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03477" y="713251"/>
            <a:ext cx="115582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Page 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52104" y="3624532"/>
            <a:ext cx="166778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u="sng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Healthcare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52104" y="5286432"/>
            <a:ext cx="7503313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Exploring the Impact and Trends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6572118"/>
          </a:xfrm>
          <a:custGeom>
            <a:avLst/>
            <a:gdLst/>
            <a:ahLst/>
            <a:cxnLst/>
            <a:rect l="l" t="t" r="r" b="b"/>
            <a:pathLst>
              <a:path w="18288000" h="6572118">
                <a:moveTo>
                  <a:pt x="0" y="0"/>
                </a:moveTo>
                <a:lnTo>
                  <a:pt x="18288000" y="0"/>
                </a:lnTo>
                <a:lnTo>
                  <a:pt x="18288000" y="6572118"/>
                </a:lnTo>
                <a:lnTo>
                  <a:pt x="0" y="6572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551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6990780"/>
            <a:ext cx="7189551" cy="179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38"/>
              </a:lnSpc>
              <a:spcBef>
                <a:spcPct val="0"/>
              </a:spcBef>
            </a:pPr>
            <a:r>
              <a:rPr lang="en-US" sz="5170">
                <a:solidFill>
                  <a:srgbClr val="17161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STATE WISE TESTING DETAILS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59607" y="6981255"/>
            <a:ext cx="8257363" cy="2747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0204" lvl="1" indent="-285102" algn="l">
              <a:lnSpc>
                <a:spcPts val="3697"/>
              </a:lnSpc>
              <a:buFont typeface="Arial"/>
              <a:buChar char="•"/>
            </a:pPr>
            <a:r>
              <a:rPr lang="en-US" sz="264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The Bar graph highlights testing distribution.</a:t>
            </a:r>
          </a:p>
          <a:p>
            <a:pPr marL="570204" lvl="1" indent="-285102" algn="l">
              <a:lnSpc>
                <a:spcPts val="3697"/>
              </a:lnSpc>
              <a:buFont typeface="Arial"/>
              <a:buChar char="•"/>
            </a:pPr>
            <a:r>
              <a:rPr lang="en-US" sz="264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Uttar Pradesh leads with 11.4B tests, 2.74M Positive tests &amp; 16.23M Negative tests.</a:t>
            </a:r>
          </a:p>
          <a:p>
            <a:pPr marL="570204" lvl="1" indent="-285102" algn="l">
              <a:lnSpc>
                <a:spcPts val="3697"/>
              </a:lnSpc>
              <a:buFont typeface="Arial"/>
              <a:buChar char="•"/>
            </a:pPr>
            <a:r>
              <a:rPr lang="en-US" sz="264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Andhra Pradesh follows with 4.97B, 3.86M Positive tests &amp; 3.99B Negative tests.</a:t>
            </a:r>
          </a:p>
          <a:p>
            <a:pPr marL="570204" lvl="1" indent="-285102" algn="l">
              <a:lnSpc>
                <a:spcPts val="3697"/>
              </a:lnSpc>
              <a:spcBef>
                <a:spcPct val="0"/>
              </a:spcBef>
              <a:buFont typeface="Arial"/>
              <a:buChar char="•"/>
            </a:pPr>
            <a:r>
              <a:rPr lang="en-US" sz="2641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Significant testing efforts in top states.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72506"/>
            <a:ext cx="18288000" cy="4110194"/>
            <a:chOff x="0" y="0"/>
            <a:chExt cx="24384000" cy="548025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1349" b="1349"/>
            <a:stretch>
              <a:fillRect/>
            </a:stretch>
          </p:blipFill>
          <p:spPr>
            <a:xfrm>
              <a:off x="0" y="0"/>
              <a:ext cx="24384000" cy="5480259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382927" y="5959157"/>
            <a:ext cx="7761073" cy="2076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171616"/>
                </a:solidFill>
                <a:latin typeface="Raleway"/>
                <a:ea typeface="Raleway"/>
                <a:cs typeface="Raleway"/>
                <a:sym typeface="Raleway"/>
              </a:rPr>
              <a:t>Doses Administered by Vaccine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301340" y="5987732"/>
            <a:ext cx="5957960" cy="2392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The Bar graph shows type of vaccine distribution.</a:t>
            </a:r>
          </a:p>
          <a:p>
            <a:pPr marL="518160" lvl="1" indent="-259080" algn="l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CoviShield leads with 61.9M doses.</a:t>
            </a:r>
          </a:p>
          <a:p>
            <a:pPr marL="518160" lvl="1" indent="-259080" algn="l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Covaxin follows with 7.96M doses.</a:t>
            </a:r>
          </a:p>
          <a:p>
            <a:pPr marL="518160" lvl="1" indent="-259080" algn="l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Sputnik V administered 28.9K doses.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5881484"/>
            <a:chOff x="0" y="0"/>
            <a:chExt cx="24384000" cy="784197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255" b="255"/>
            <a:stretch>
              <a:fillRect/>
            </a:stretch>
          </p:blipFill>
          <p:spPr>
            <a:xfrm>
              <a:off x="0" y="0"/>
              <a:ext cx="24384000" cy="7841979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262970" y="6652577"/>
            <a:ext cx="7353029" cy="2076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171616"/>
                </a:solidFill>
                <a:latin typeface="Raleway"/>
                <a:ea typeface="Raleway"/>
                <a:cs typeface="Raleway"/>
                <a:sym typeface="Raleway"/>
              </a:rPr>
              <a:t>First vs Second Dose Administered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15233" y="6902132"/>
            <a:ext cx="7744067" cy="16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The Bar graph illustrates dosage distribution.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First dose: 56.5B doses administered.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Second dose: 13.5B doses administered.</a:t>
            </a:r>
          </a:p>
          <a:p>
            <a:pPr marL="518160" lvl="1" indent="-259080" algn="l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Significant gap between first and second doses.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89210" y="2414050"/>
            <a:ext cx="6852355" cy="5458899"/>
          </a:xfrm>
          <a:custGeom>
            <a:avLst/>
            <a:gdLst/>
            <a:ahLst/>
            <a:cxnLst/>
            <a:rect l="l" t="t" r="r" b="b"/>
            <a:pathLst>
              <a:path w="6852355" h="5458899">
                <a:moveTo>
                  <a:pt x="0" y="0"/>
                </a:moveTo>
                <a:lnTo>
                  <a:pt x="6852355" y="0"/>
                </a:lnTo>
                <a:lnTo>
                  <a:pt x="6852355" y="5458900"/>
                </a:lnTo>
                <a:lnTo>
                  <a:pt x="0" y="545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86179" y="1578257"/>
            <a:ext cx="12239221" cy="8756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15"/>
              </a:lnSpc>
            </a:pPr>
            <a:r>
              <a:rPr lang="en-US" sz="251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Enhance Healthcare Infrastructure:</a:t>
            </a:r>
          </a:p>
          <a:p>
            <a:pPr marL="542149" lvl="1" indent="-271075" algn="l">
              <a:lnSpc>
                <a:spcPts val="3515"/>
              </a:lnSpc>
              <a:buFont typeface="Arial"/>
              <a:buChar char="•"/>
            </a:pPr>
            <a:r>
              <a:rPr lang="en-US" sz="251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Increase the number of testing labs and healthcare facilities.</a:t>
            </a:r>
          </a:p>
          <a:p>
            <a:pPr marL="542149" lvl="1" indent="-271075" algn="l">
              <a:lnSpc>
                <a:spcPts val="3515"/>
              </a:lnSpc>
              <a:buFont typeface="Arial"/>
              <a:buChar char="•"/>
            </a:pPr>
            <a:r>
              <a:rPr lang="en-US" sz="251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Improve availability of medical supplies and PPE.</a:t>
            </a:r>
          </a:p>
          <a:p>
            <a:pPr algn="l">
              <a:lnSpc>
                <a:spcPts val="3515"/>
              </a:lnSpc>
            </a:pPr>
            <a:r>
              <a:rPr lang="en-US" sz="251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Strengthen Vaccination Campaigns:</a:t>
            </a:r>
          </a:p>
          <a:p>
            <a:pPr marL="542149" lvl="1" indent="-271075" algn="l">
              <a:lnSpc>
                <a:spcPts val="3515"/>
              </a:lnSpc>
              <a:buFont typeface="Arial"/>
              <a:buChar char="•"/>
            </a:pPr>
            <a:r>
              <a:rPr lang="en-US" sz="251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Ensure widespread availability of vaccines.</a:t>
            </a:r>
          </a:p>
          <a:p>
            <a:pPr marL="542149" lvl="1" indent="-271075" algn="l">
              <a:lnSpc>
                <a:spcPts val="3515"/>
              </a:lnSpc>
              <a:buFont typeface="Arial"/>
              <a:buChar char="•"/>
            </a:pPr>
            <a:r>
              <a:rPr lang="en-US" sz="251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Prioritize full vaccination coverage with both doses.</a:t>
            </a:r>
          </a:p>
          <a:p>
            <a:pPr algn="l">
              <a:lnSpc>
                <a:spcPts val="3515"/>
              </a:lnSpc>
            </a:pPr>
            <a:r>
              <a:rPr lang="en-US" sz="251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Implement Targeted Public Health Interventions:</a:t>
            </a:r>
          </a:p>
          <a:p>
            <a:pPr marL="542149" lvl="1" indent="-271075" algn="l">
              <a:lnSpc>
                <a:spcPts val="3515"/>
              </a:lnSpc>
              <a:buFont typeface="Arial"/>
              <a:buChar char="•"/>
            </a:pPr>
            <a:r>
              <a:rPr lang="en-US" sz="251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Focus on high-risk age groups and vulnerable populations.</a:t>
            </a:r>
          </a:p>
          <a:p>
            <a:pPr marL="542149" lvl="1" indent="-271075" algn="l">
              <a:lnSpc>
                <a:spcPts val="3515"/>
              </a:lnSpc>
              <a:buFont typeface="Arial"/>
              <a:buChar char="•"/>
            </a:pPr>
            <a:r>
              <a:rPr lang="en-US" sz="251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 state-specific strategies based on local data.</a:t>
            </a:r>
          </a:p>
          <a:p>
            <a:pPr algn="l">
              <a:lnSpc>
                <a:spcPts val="3515"/>
              </a:lnSpc>
            </a:pPr>
            <a:r>
              <a:rPr lang="en-US" sz="251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Improve Data Collection and Analysis:</a:t>
            </a:r>
          </a:p>
          <a:p>
            <a:pPr marL="542149" lvl="1" indent="-271075" algn="l">
              <a:lnSpc>
                <a:spcPts val="3515"/>
              </a:lnSpc>
              <a:buFont typeface="Arial"/>
              <a:buChar char="•"/>
            </a:pPr>
            <a:r>
              <a:rPr lang="en-US" sz="251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Invest in robust data collection systems.</a:t>
            </a:r>
          </a:p>
          <a:p>
            <a:pPr marL="542149" lvl="1" indent="-271075" algn="l">
              <a:lnSpc>
                <a:spcPts val="3515"/>
              </a:lnSpc>
              <a:buFont typeface="Arial"/>
              <a:buChar char="•"/>
            </a:pPr>
            <a:r>
              <a:rPr lang="en-US" sz="251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real-time data for decision-making and resource allocation.</a:t>
            </a:r>
          </a:p>
          <a:p>
            <a:pPr algn="l">
              <a:lnSpc>
                <a:spcPts val="3515"/>
              </a:lnSpc>
            </a:pPr>
            <a:r>
              <a:rPr lang="en-US" sz="251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Increase Public Awareness and Education:</a:t>
            </a:r>
          </a:p>
          <a:p>
            <a:pPr marL="542149" lvl="1" indent="-271075" algn="l">
              <a:lnSpc>
                <a:spcPts val="3515"/>
              </a:lnSpc>
              <a:buFont typeface="Arial"/>
              <a:buChar char="•"/>
            </a:pPr>
            <a:r>
              <a:rPr lang="en-US" sz="251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Conduct information campaigns about preventive measures.</a:t>
            </a:r>
          </a:p>
          <a:p>
            <a:pPr marL="542149" lvl="1" indent="-271075" algn="l">
              <a:lnSpc>
                <a:spcPts val="3515"/>
              </a:lnSpc>
              <a:buFont typeface="Arial"/>
              <a:buChar char="•"/>
            </a:pPr>
            <a:r>
              <a:rPr lang="en-US" sz="251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Promote vaccination and adherence to health guidelines.</a:t>
            </a:r>
          </a:p>
          <a:p>
            <a:pPr algn="l">
              <a:lnSpc>
                <a:spcPts val="3515"/>
              </a:lnSpc>
            </a:pPr>
            <a:r>
              <a:rPr lang="en-US" sz="251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 Foster Collaborative Efforts:</a:t>
            </a:r>
          </a:p>
          <a:p>
            <a:pPr marL="542149" lvl="1" indent="-271075" algn="l">
              <a:lnSpc>
                <a:spcPts val="3515"/>
              </a:lnSpc>
              <a:buFont typeface="Arial"/>
              <a:buChar char="•"/>
            </a:pPr>
            <a:r>
              <a:rPr lang="en-US" sz="251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Encourage partnerships between government, private sector, and NGOs.</a:t>
            </a:r>
          </a:p>
          <a:p>
            <a:pPr marL="542149" lvl="1" indent="-271075" algn="l">
              <a:lnSpc>
                <a:spcPts val="3515"/>
              </a:lnSpc>
              <a:buFont typeface="Arial"/>
              <a:buChar char="•"/>
            </a:pPr>
            <a:r>
              <a:rPr lang="en-US" sz="251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Engage community leaders in public health initiatives.</a:t>
            </a:r>
          </a:p>
          <a:p>
            <a:pPr algn="l">
              <a:lnSpc>
                <a:spcPts val="3515"/>
              </a:lnSpc>
            </a:pPr>
            <a:endParaRPr lang="en-US" sz="2511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6179" y="544513"/>
            <a:ext cx="1248406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Proposed Solutions &amp; Recommendations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035411" y="7544576"/>
            <a:ext cx="594467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41188" y="3024718"/>
            <a:ext cx="6432587" cy="6432587"/>
          </a:xfrm>
          <a:custGeom>
            <a:avLst/>
            <a:gdLst/>
            <a:ahLst/>
            <a:cxnLst/>
            <a:rect l="l" t="t" r="r" b="b"/>
            <a:pathLst>
              <a:path w="6432587" h="6432587">
                <a:moveTo>
                  <a:pt x="0" y="0"/>
                </a:moveTo>
                <a:lnTo>
                  <a:pt x="6432587" y="0"/>
                </a:lnTo>
                <a:lnTo>
                  <a:pt x="6432587" y="6432587"/>
                </a:lnTo>
                <a:lnTo>
                  <a:pt x="0" y="64325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7093864" y="2865319"/>
            <a:ext cx="3412079" cy="6751385"/>
            <a:chOff x="0" y="0"/>
            <a:chExt cx="2620010" cy="5184140"/>
          </a:xfrm>
        </p:grpSpPr>
        <p:sp>
          <p:nvSpPr>
            <p:cNvPr id="4" name="Freeform 4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97568" r="-188148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5295913" y="4263392"/>
            <a:ext cx="969625" cy="969625"/>
          </a:xfrm>
          <a:custGeom>
            <a:avLst/>
            <a:gdLst/>
            <a:ahLst/>
            <a:cxnLst/>
            <a:rect l="l" t="t" r="r" b="b"/>
            <a:pathLst>
              <a:path w="969625" h="969625">
                <a:moveTo>
                  <a:pt x="0" y="0"/>
                </a:moveTo>
                <a:lnTo>
                  <a:pt x="969625" y="0"/>
                </a:lnTo>
                <a:lnTo>
                  <a:pt x="969625" y="969625"/>
                </a:lnTo>
                <a:lnTo>
                  <a:pt x="0" y="9696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321923" y="7194565"/>
            <a:ext cx="917606" cy="920060"/>
          </a:xfrm>
          <a:custGeom>
            <a:avLst/>
            <a:gdLst/>
            <a:ahLst/>
            <a:cxnLst/>
            <a:rect l="l" t="t" r="r" b="b"/>
            <a:pathLst>
              <a:path w="917606" h="920060">
                <a:moveTo>
                  <a:pt x="0" y="0"/>
                </a:moveTo>
                <a:lnTo>
                  <a:pt x="917606" y="0"/>
                </a:lnTo>
                <a:lnTo>
                  <a:pt x="917606" y="920059"/>
                </a:lnTo>
                <a:lnTo>
                  <a:pt x="0" y="9200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117694" y="4437332"/>
            <a:ext cx="856081" cy="856081"/>
          </a:xfrm>
          <a:custGeom>
            <a:avLst/>
            <a:gdLst/>
            <a:ahLst/>
            <a:cxnLst/>
            <a:rect l="l" t="t" r="r" b="b"/>
            <a:pathLst>
              <a:path w="856081" h="856081">
                <a:moveTo>
                  <a:pt x="0" y="0"/>
                </a:moveTo>
                <a:lnTo>
                  <a:pt x="856081" y="0"/>
                </a:lnTo>
                <a:lnTo>
                  <a:pt x="856081" y="856081"/>
                </a:lnTo>
                <a:lnTo>
                  <a:pt x="0" y="8560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974784" y="7277923"/>
            <a:ext cx="1141900" cy="836702"/>
          </a:xfrm>
          <a:custGeom>
            <a:avLst/>
            <a:gdLst/>
            <a:ahLst/>
            <a:cxnLst/>
            <a:rect l="l" t="t" r="r" b="b"/>
            <a:pathLst>
              <a:path w="1141900" h="836702">
                <a:moveTo>
                  <a:pt x="0" y="0"/>
                </a:moveTo>
                <a:lnTo>
                  <a:pt x="1141901" y="0"/>
                </a:lnTo>
                <a:lnTo>
                  <a:pt x="1141901" y="836701"/>
                </a:lnTo>
                <a:lnTo>
                  <a:pt x="0" y="8367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6103477" y="713251"/>
            <a:ext cx="115582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Page 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813732" y="923095"/>
            <a:ext cx="9596791" cy="873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171616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093864" y="494176"/>
            <a:ext cx="292298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u="sng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COVID-19 Data Analysis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872475" y="1838544"/>
            <a:ext cx="7503313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Exploring COVID-19 Statistics in India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21277" y="4168092"/>
            <a:ext cx="37603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17161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Period Covered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18595" y="7227999"/>
            <a:ext cx="2984253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17161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Sources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335725" y="4168092"/>
            <a:ext cx="5358533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17161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Overview of Covid-19 Impact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375788" y="7173264"/>
            <a:ext cx="502804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17161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 of the Analysis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94459" y="4836798"/>
            <a:ext cx="4887154" cy="1785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94"/>
              </a:lnSpc>
            </a:pPr>
            <a:r>
              <a:rPr lang="en-US" sz="2067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Highlighting the duration for January 1, 2020, to September 1, 2021., offering insights into the progression of COVID-19 </a:t>
            </a:r>
          </a:p>
          <a:p>
            <a:pPr algn="r">
              <a:lnSpc>
                <a:spcPts val="2894"/>
              </a:lnSpc>
            </a:pPr>
            <a:endParaRPr lang="en-US" sz="2067">
              <a:solidFill>
                <a:srgbClr val="171616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-140310" y="7823629"/>
            <a:ext cx="5321923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Detailing the credible sources used to gather COVID-19 statistics in India, ensuring accuracy and reliability in the information presented.</a:t>
            </a:r>
          </a:p>
          <a:p>
            <a:pPr algn="r">
              <a:lnSpc>
                <a:spcPts val="2800"/>
              </a:lnSpc>
            </a:pPr>
            <a:endParaRPr lang="en-US" sz="2000">
              <a:solidFill>
                <a:srgbClr val="171616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2356434" y="4834486"/>
            <a:ext cx="5663207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Analyzing the spread and effects of COVID-19 across India, including key metrics such as total cases, recoveries, and fatalities.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171616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2356434" y="7833154"/>
            <a:ext cx="5643853" cy="174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0"/>
              </a:lnSpc>
            </a:pPr>
            <a:r>
              <a:rPr lang="en-US" sz="1993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Understanding the objective of the dashboard, which aims to provide real-time and comprehensive data insights into the COVID-19 situation in India.</a:t>
            </a:r>
          </a:p>
          <a:p>
            <a:pPr algn="l">
              <a:lnSpc>
                <a:spcPts val="2790"/>
              </a:lnSpc>
            </a:pPr>
            <a:endParaRPr lang="en-US" sz="1993">
              <a:solidFill>
                <a:srgbClr val="171616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144000" cy="10287000"/>
            <a:chOff x="0" y="0"/>
            <a:chExt cx="12192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5030" r="25030"/>
            <a:stretch>
              <a:fillRect/>
            </a:stretch>
          </p:blipFill>
          <p:spPr>
            <a:xfrm>
              <a:off x="0" y="0"/>
              <a:ext cx="12192000" cy="137160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1724524" y="3201465"/>
            <a:ext cx="262733" cy="262733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4B9F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24524" y="4035855"/>
            <a:ext cx="262733" cy="26273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4B9F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24524" y="4860721"/>
            <a:ext cx="262733" cy="26273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4B9FB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724524" y="5704637"/>
            <a:ext cx="262733" cy="26273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4B9FB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724524" y="6596177"/>
            <a:ext cx="262733" cy="262733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4B9FB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724524" y="7392468"/>
            <a:ext cx="262733" cy="262733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4B9FB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724524" y="8141133"/>
            <a:ext cx="262733" cy="262733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4B9FB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724524" y="8839091"/>
            <a:ext cx="262733" cy="262733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4B9FB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6103477" y="713251"/>
            <a:ext cx="115582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Page 03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24524" y="637051"/>
            <a:ext cx="6238616" cy="1019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171616"/>
                </a:solidFill>
                <a:latin typeface="Raleway"/>
                <a:ea typeface="Raleway"/>
                <a:cs typeface="Raleway"/>
                <a:sym typeface="Raleway"/>
              </a:rPr>
              <a:t>Table Of Content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387649" y="3115661"/>
            <a:ext cx="6161422" cy="39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Total Deaths by State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387649" y="3950052"/>
            <a:ext cx="6161422" cy="39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Age Group Details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387649" y="4774917"/>
            <a:ext cx="6161422" cy="39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Covid Cases by State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387649" y="5618833"/>
            <a:ext cx="6161422" cy="39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ICMR Testing Labs in each State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387649" y="6510373"/>
            <a:ext cx="6161422" cy="39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Gender Wise Distribution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387649" y="7306664"/>
            <a:ext cx="6161422" cy="39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State Wise Testing Details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387649" y="8055329"/>
            <a:ext cx="6161422" cy="39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Doses Administered by Vaccine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387649" y="8753287"/>
            <a:ext cx="6161422" cy="39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First vs Second Dose Administered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724524" y="2405174"/>
            <a:ext cx="262733" cy="262733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4B9FB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2387649" y="2319370"/>
            <a:ext cx="6161422" cy="39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Problem Statement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724524" y="9537049"/>
            <a:ext cx="262733" cy="262733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4B9FB"/>
            </a:solidFill>
          </p:spPr>
        </p:sp>
      </p:grpSp>
      <p:sp>
        <p:nvSpPr>
          <p:cNvPr id="35" name="TextBox 35"/>
          <p:cNvSpPr txBox="1"/>
          <p:nvPr/>
        </p:nvSpPr>
        <p:spPr>
          <a:xfrm>
            <a:off x="2387649" y="9451245"/>
            <a:ext cx="6161422" cy="39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Solutions &amp; Recommendations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36650" y="0"/>
            <a:ext cx="7051350" cy="10287000"/>
          </a:xfrm>
          <a:custGeom>
            <a:avLst/>
            <a:gdLst/>
            <a:ahLst/>
            <a:cxnLst/>
            <a:rect l="l" t="t" r="r" b="b"/>
            <a:pathLst>
              <a:path w="7051350" h="10287000">
                <a:moveTo>
                  <a:pt x="0" y="0"/>
                </a:moveTo>
                <a:lnTo>
                  <a:pt x="7051350" y="0"/>
                </a:lnTo>
                <a:lnTo>
                  <a:pt x="70513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9" b="-398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59785" y="1849120"/>
            <a:ext cx="10314390" cy="8390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1.Significant Impact of COVID-19 in India: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Reveals critical gaps in healthcare system.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Highlights inadequacies in pandemic response strategies.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2. Comprehensive Data Analysis: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Analyzes infection rates, mortality, testing capacity, and vaccination progress.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Provides state-wise metrics for detailed insights.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3. Geographical Disparities and Demographic Vulnerabilities: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Identifies differences in COVID-19 impact across states.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Highlights age groups and populations most affected.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4. Testing Infrastructure and Vaccination Coverage: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Examines distribution and capacity of testing labs.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Analyzes vaccination progress and coverage by state.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5. Targeted Interventions and Policy Recommendations: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Identifies areas for improvement in healthcare infrastructure.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Develops strategies to enhance pandemic preparedness and response.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6. Future Public Health Strategies: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Provides insights for shaping resilient healthcare systems.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171616"/>
                </a:solidFill>
                <a:latin typeface="Canva Sans"/>
                <a:ea typeface="Canva Sans"/>
                <a:cs typeface="Canva Sans"/>
                <a:sym typeface="Canva Sans"/>
              </a:rPr>
              <a:t>Ensures effective management of future pandemics.</a:t>
            </a:r>
          </a:p>
          <a:p>
            <a:pPr algn="l">
              <a:lnSpc>
                <a:spcPts val="3220"/>
              </a:lnSpc>
            </a:pPr>
            <a:endParaRPr lang="en-US" sz="2300">
              <a:solidFill>
                <a:srgbClr val="171616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59785" y="461962"/>
            <a:ext cx="7267560" cy="1019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171616"/>
                </a:solidFill>
                <a:latin typeface="Raleway"/>
                <a:ea typeface="Raleway"/>
                <a:cs typeface="Raleway"/>
                <a:sym typeface="Raleway"/>
              </a:rPr>
              <a:t>Problem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15316" y="0"/>
            <a:ext cx="9572684" cy="10287000"/>
            <a:chOff x="0" y="0"/>
            <a:chExt cx="12763579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4959" r="24959"/>
            <a:stretch>
              <a:fillRect/>
            </a:stretch>
          </p:blipFill>
          <p:spPr>
            <a:xfrm>
              <a:off x="0" y="0"/>
              <a:ext cx="12763579" cy="1371600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28700" y="1015340"/>
            <a:ext cx="7686616" cy="1019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171616"/>
                </a:solidFill>
                <a:latin typeface="Raleway"/>
                <a:ea typeface="Raleway"/>
                <a:cs typeface="Raleway"/>
                <a:sym typeface="Raleway"/>
              </a:rPr>
              <a:t>Total Deaths by State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983522"/>
            <a:ext cx="7306102" cy="2855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0445" lvl="1" indent="-250223" algn="l">
              <a:lnSpc>
                <a:spcPts val="3245"/>
              </a:lnSpc>
              <a:buFont typeface="Arial"/>
              <a:buChar char="•"/>
            </a:pPr>
            <a:r>
              <a:rPr lang="en-US" sz="2317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The graph shows death distribution across Indian states.</a:t>
            </a:r>
          </a:p>
          <a:p>
            <a:pPr marL="500445" lvl="1" indent="-250223" algn="l">
              <a:lnSpc>
                <a:spcPts val="3245"/>
              </a:lnSpc>
              <a:buFont typeface="Arial"/>
              <a:buChar char="•"/>
            </a:pPr>
            <a:r>
              <a:rPr lang="en-US" sz="2317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Highest deaths in Maharashtra and Tamil Nadu.</a:t>
            </a:r>
          </a:p>
          <a:p>
            <a:pPr marL="500445" lvl="1" indent="-250223" algn="l">
              <a:lnSpc>
                <a:spcPts val="3245"/>
              </a:lnSpc>
              <a:buFont typeface="Arial"/>
              <a:buChar char="•"/>
            </a:pPr>
            <a:r>
              <a:rPr lang="en-US" sz="2317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Data highlights regional impact of COVID-19.</a:t>
            </a:r>
          </a:p>
          <a:p>
            <a:pPr marL="500445" lvl="1" indent="-250223" algn="l">
              <a:lnSpc>
                <a:spcPts val="3245"/>
              </a:lnSpc>
              <a:spcBef>
                <a:spcPct val="0"/>
              </a:spcBef>
              <a:buFont typeface="Arial"/>
              <a:buChar char="•"/>
            </a:pPr>
            <a:r>
              <a:rPr lang="en-US" sz="2317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Key for understanding state-specific mortality rates.</a:t>
            </a:r>
          </a:p>
          <a:p>
            <a:pPr algn="l">
              <a:lnSpc>
                <a:spcPts val="3245"/>
              </a:lnSpc>
              <a:spcBef>
                <a:spcPct val="0"/>
              </a:spcBef>
            </a:pPr>
            <a:endParaRPr lang="en-US" sz="2317">
              <a:solidFill>
                <a:srgbClr val="1716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616963" cy="10287000"/>
            <a:chOff x="0" y="0"/>
            <a:chExt cx="1015595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3622" r="3622"/>
            <a:stretch>
              <a:fillRect/>
            </a:stretch>
          </p:blipFill>
          <p:spPr>
            <a:xfrm>
              <a:off x="0" y="0"/>
              <a:ext cx="10155950" cy="1371600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9296400" y="2362454"/>
            <a:ext cx="6529022" cy="1019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dirty="0">
                <a:solidFill>
                  <a:srgbClr val="171616"/>
                </a:solidFill>
                <a:latin typeface="Raleway"/>
                <a:ea typeface="Raleway"/>
                <a:cs typeface="Raleway"/>
                <a:sym typeface="Raleway"/>
              </a:rPr>
              <a:t>Age Group Details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65763" y="4242233"/>
            <a:ext cx="6723211" cy="2446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0887" lvl="1" indent="-250444" algn="l">
              <a:lnSpc>
                <a:spcPts val="3247"/>
              </a:lnSpc>
              <a:buFont typeface="Arial"/>
              <a:buChar char="•"/>
            </a:pPr>
            <a:r>
              <a:rPr lang="en-US" sz="2319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This graph displays COVID-19 cases by age group.</a:t>
            </a:r>
          </a:p>
          <a:p>
            <a:pPr marL="500887" lvl="1" indent="-250444" algn="l">
              <a:lnSpc>
                <a:spcPts val="3247"/>
              </a:lnSpc>
              <a:buFont typeface="Arial"/>
              <a:buChar char="•"/>
            </a:pPr>
            <a:r>
              <a:rPr lang="en-US" sz="2319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Highest cases in 20-29 age group.</a:t>
            </a:r>
          </a:p>
          <a:p>
            <a:pPr marL="500887" lvl="1" indent="-250444" algn="l">
              <a:lnSpc>
                <a:spcPts val="3247"/>
              </a:lnSpc>
              <a:buFont typeface="Arial"/>
              <a:buChar char="•"/>
            </a:pPr>
            <a:r>
              <a:rPr lang="en-US" sz="2319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Significant cases in ages 30-39 and 40-49.</a:t>
            </a:r>
          </a:p>
          <a:p>
            <a:pPr marL="500887" lvl="1" indent="-250444" algn="l">
              <a:lnSpc>
                <a:spcPts val="3247"/>
              </a:lnSpc>
              <a:buFont typeface="Arial"/>
              <a:buChar char="•"/>
            </a:pPr>
            <a:r>
              <a:rPr lang="en-US" sz="2319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Insights on age-related vulnerability patterns.</a:t>
            </a:r>
          </a:p>
          <a:p>
            <a:pPr algn="l">
              <a:lnSpc>
                <a:spcPts val="3247"/>
              </a:lnSpc>
              <a:spcBef>
                <a:spcPct val="0"/>
              </a:spcBef>
            </a:pPr>
            <a:endParaRPr lang="en-US" sz="2319" dirty="0">
              <a:solidFill>
                <a:srgbClr val="1716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5462020"/>
            <a:chOff x="0" y="0"/>
            <a:chExt cx="7584077" cy="22651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4077" cy="2265113"/>
            </a:xfrm>
            <a:custGeom>
              <a:avLst/>
              <a:gdLst/>
              <a:ahLst/>
              <a:cxnLst/>
              <a:rect l="l" t="t" r="r" b="b"/>
              <a:pathLst>
                <a:path w="7584077" h="2265113">
                  <a:moveTo>
                    <a:pt x="0" y="0"/>
                  </a:moveTo>
                  <a:lnTo>
                    <a:pt x="7584077" y="0"/>
                  </a:lnTo>
                  <a:lnTo>
                    <a:pt x="7584077" y="2265113"/>
                  </a:lnTo>
                  <a:lnTo>
                    <a:pt x="0" y="2265113"/>
                  </a:lnTo>
                  <a:close/>
                </a:path>
              </a:pathLst>
            </a:custGeom>
            <a:blipFill>
              <a:blip r:embed="rId2"/>
              <a:stretch>
                <a:fillRect t="-653" b="-653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302017" y="6588174"/>
            <a:ext cx="7736821" cy="1019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171616"/>
                </a:solidFill>
                <a:latin typeface="Raleway"/>
                <a:ea typeface="Raleway"/>
                <a:cs typeface="Raleway"/>
                <a:sym typeface="Raleway"/>
              </a:rPr>
              <a:t>Covid Cases by State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28407" y="6450470"/>
            <a:ext cx="7904993" cy="326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0887" lvl="1" indent="-250444" algn="l">
              <a:lnSpc>
                <a:spcPts val="3247"/>
              </a:lnSpc>
              <a:buFont typeface="Arial"/>
              <a:buChar char="•"/>
            </a:pPr>
            <a:r>
              <a:rPr lang="en-US" sz="231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The Graph shows the trend of confirmed, cured, and death cases as per each state.</a:t>
            </a:r>
          </a:p>
          <a:p>
            <a:pPr marL="500887" lvl="1" indent="-250444" algn="l">
              <a:lnSpc>
                <a:spcPts val="3247"/>
              </a:lnSpc>
              <a:buFont typeface="Arial"/>
              <a:buChar char="•"/>
            </a:pPr>
            <a:r>
              <a:rPr lang="en-US" sz="231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Shows data from January 2020 to September 2021.</a:t>
            </a:r>
          </a:p>
          <a:p>
            <a:pPr marL="500887" lvl="1" indent="-250444" algn="l">
              <a:lnSpc>
                <a:spcPts val="3247"/>
              </a:lnSpc>
              <a:buFont typeface="Arial"/>
              <a:buChar char="•"/>
            </a:pPr>
            <a:r>
              <a:rPr lang="en-US" sz="231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It is a visual comparison of case trends by state.</a:t>
            </a:r>
          </a:p>
          <a:p>
            <a:pPr marL="500887" lvl="1" indent="-250444" algn="l">
              <a:lnSpc>
                <a:spcPts val="3247"/>
              </a:lnSpc>
              <a:buFont typeface="Arial"/>
              <a:buChar char="•"/>
            </a:pPr>
            <a:r>
              <a:rPr lang="en-US" sz="231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Highlights peak periods of COVID-19 spread and also shows the number of confirmed, cured and death rates.</a:t>
            </a:r>
          </a:p>
          <a:p>
            <a:pPr algn="l">
              <a:lnSpc>
                <a:spcPts val="3247"/>
              </a:lnSpc>
              <a:spcBef>
                <a:spcPct val="0"/>
              </a:spcBef>
            </a:pPr>
            <a:endParaRPr lang="en-US" sz="2319">
              <a:solidFill>
                <a:srgbClr val="1716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983105" y="898207"/>
            <a:ext cx="3855720" cy="996315"/>
            <a:chOff x="0" y="0"/>
            <a:chExt cx="5140960" cy="1328420"/>
          </a:xfrm>
        </p:grpSpPr>
        <p:sp>
          <p:nvSpPr>
            <p:cNvPr id="7" name="Freeform 7"/>
            <p:cNvSpPr/>
            <p:nvPr/>
          </p:nvSpPr>
          <p:spPr>
            <a:xfrm>
              <a:off x="50800" y="50800"/>
              <a:ext cx="5038090" cy="1229360"/>
            </a:xfrm>
            <a:custGeom>
              <a:avLst/>
              <a:gdLst/>
              <a:ahLst/>
              <a:cxnLst/>
              <a:rect l="l" t="t" r="r" b="b"/>
              <a:pathLst>
                <a:path w="5038090" h="1229360">
                  <a:moveTo>
                    <a:pt x="0" y="398780"/>
                  </a:moveTo>
                  <a:cubicBezTo>
                    <a:pt x="1270" y="388620"/>
                    <a:pt x="1270" y="384810"/>
                    <a:pt x="1270" y="383540"/>
                  </a:cubicBezTo>
                  <a:cubicBezTo>
                    <a:pt x="1270" y="383540"/>
                    <a:pt x="2540" y="379730"/>
                    <a:pt x="3810" y="377190"/>
                  </a:cubicBezTo>
                  <a:cubicBezTo>
                    <a:pt x="5080" y="374650"/>
                    <a:pt x="6350" y="370840"/>
                    <a:pt x="6350" y="369570"/>
                  </a:cubicBezTo>
                  <a:cubicBezTo>
                    <a:pt x="6350" y="369570"/>
                    <a:pt x="8890" y="365760"/>
                    <a:pt x="10160" y="364490"/>
                  </a:cubicBezTo>
                  <a:cubicBezTo>
                    <a:pt x="11430" y="361950"/>
                    <a:pt x="13970" y="358140"/>
                    <a:pt x="13970" y="358140"/>
                  </a:cubicBezTo>
                  <a:cubicBezTo>
                    <a:pt x="13970" y="358140"/>
                    <a:pt x="17780" y="354330"/>
                    <a:pt x="19050" y="353060"/>
                  </a:cubicBezTo>
                  <a:cubicBezTo>
                    <a:pt x="21590" y="350520"/>
                    <a:pt x="25400" y="347980"/>
                    <a:pt x="25400" y="347980"/>
                  </a:cubicBezTo>
                  <a:cubicBezTo>
                    <a:pt x="25400" y="347980"/>
                    <a:pt x="29210" y="345440"/>
                    <a:pt x="31750" y="344170"/>
                  </a:cubicBezTo>
                  <a:cubicBezTo>
                    <a:pt x="33020" y="342900"/>
                    <a:pt x="38100" y="340360"/>
                    <a:pt x="38100" y="340360"/>
                  </a:cubicBezTo>
                  <a:cubicBezTo>
                    <a:pt x="38100" y="340360"/>
                    <a:pt x="43180" y="339090"/>
                    <a:pt x="44450" y="337820"/>
                  </a:cubicBezTo>
                  <a:cubicBezTo>
                    <a:pt x="46990" y="337820"/>
                    <a:pt x="52070" y="336550"/>
                    <a:pt x="52070" y="336550"/>
                  </a:cubicBezTo>
                  <a:cubicBezTo>
                    <a:pt x="53340" y="336550"/>
                    <a:pt x="290830" y="307340"/>
                    <a:pt x="397510" y="293370"/>
                  </a:cubicBezTo>
                  <a:cubicBezTo>
                    <a:pt x="488950" y="281940"/>
                    <a:pt x="651510" y="270510"/>
                    <a:pt x="656590" y="260350"/>
                  </a:cubicBezTo>
                  <a:cubicBezTo>
                    <a:pt x="656590" y="259080"/>
                    <a:pt x="654050" y="256540"/>
                    <a:pt x="654050" y="256540"/>
                  </a:cubicBezTo>
                  <a:cubicBezTo>
                    <a:pt x="654050" y="256540"/>
                    <a:pt x="652780" y="251460"/>
                    <a:pt x="652780" y="248920"/>
                  </a:cubicBezTo>
                  <a:cubicBezTo>
                    <a:pt x="651510" y="246380"/>
                    <a:pt x="650240" y="241300"/>
                    <a:pt x="650240" y="241300"/>
                  </a:cubicBezTo>
                  <a:cubicBezTo>
                    <a:pt x="650240" y="241300"/>
                    <a:pt x="650240" y="234950"/>
                    <a:pt x="650240" y="232410"/>
                  </a:cubicBezTo>
                  <a:cubicBezTo>
                    <a:pt x="650240" y="229870"/>
                    <a:pt x="650240" y="224790"/>
                    <a:pt x="650240" y="224790"/>
                  </a:cubicBezTo>
                  <a:cubicBezTo>
                    <a:pt x="650240" y="224790"/>
                    <a:pt x="651510" y="219710"/>
                    <a:pt x="652780" y="217170"/>
                  </a:cubicBezTo>
                  <a:cubicBezTo>
                    <a:pt x="652780" y="214630"/>
                    <a:pt x="654050" y="209550"/>
                    <a:pt x="654050" y="208280"/>
                  </a:cubicBezTo>
                  <a:cubicBezTo>
                    <a:pt x="654050" y="208280"/>
                    <a:pt x="656590" y="204470"/>
                    <a:pt x="657860" y="201930"/>
                  </a:cubicBezTo>
                  <a:cubicBezTo>
                    <a:pt x="659130" y="199390"/>
                    <a:pt x="661670" y="194310"/>
                    <a:pt x="661670" y="194310"/>
                  </a:cubicBezTo>
                  <a:cubicBezTo>
                    <a:pt x="661670" y="194310"/>
                    <a:pt x="665480" y="190500"/>
                    <a:pt x="666750" y="187960"/>
                  </a:cubicBezTo>
                  <a:cubicBezTo>
                    <a:pt x="669290" y="186690"/>
                    <a:pt x="673100" y="182880"/>
                    <a:pt x="673100" y="182880"/>
                  </a:cubicBezTo>
                  <a:cubicBezTo>
                    <a:pt x="673100" y="182880"/>
                    <a:pt x="676910" y="179070"/>
                    <a:pt x="679450" y="177800"/>
                  </a:cubicBezTo>
                  <a:cubicBezTo>
                    <a:pt x="681990" y="176530"/>
                    <a:pt x="685800" y="172720"/>
                    <a:pt x="685800" y="172720"/>
                  </a:cubicBezTo>
                  <a:cubicBezTo>
                    <a:pt x="685800" y="172720"/>
                    <a:pt x="690880" y="171450"/>
                    <a:pt x="693420" y="170180"/>
                  </a:cubicBezTo>
                  <a:cubicBezTo>
                    <a:pt x="695960" y="168910"/>
                    <a:pt x="701040" y="167640"/>
                    <a:pt x="701040" y="167640"/>
                  </a:cubicBezTo>
                  <a:cubicBezTo>
                    <a:pt x="701040" y="167640"/>
                    <a:pt x="706120" y="166370"/>
                    <a:pt x="709930" y="166370"/>
                  </a:cubicBezTo>
                  <a:cubicBezTo>
                    <a:pt x="712470" y="166370"/>
                    <a:pt x="717550" y="165100"/>
                    <a:pt x="717550" y="165100"/>
                  </a:cubicBezTo>
                  <a:cubicBezTo>
                    <a:pt x="717550" y="165100"/>
                    <a:pt x="737870" y="166370"/>
                    <a:pt x="753110" y="166370"/>
                  </a:cubicBezTo>
                  <a:cubicBezTo>
                    <a:pt x="781050" y="167640"/>
                    <a:pt x="834390" y="170180"/>
                    <a:pt x="869950" y="170180"/>
                  </a:cubicBezTo>
                  <a:cubicBezTo>
                    <a:pt x="901700" y="171450"/>
                    <a:pt x="929640" y="172720"/>
                    <a:pt x="960120" y="173990"/>
                  </a:cubicBezTo>
                  <a:cubicBezTo>
                    <a:pt x="990600" y="173990"/>
                    <a:pt x="1018540" y="176530"/>
                    <a:pt x="1054100" y="177800"/>
                  </a:cubicBezTo>
                  <a:cubicBezTo>
                    <a:pt x="1097280" y="179070"/>
                    <a:pt x="1164590" y="180340"/>
                    <a:pt x="1200150" y="181610"/>
                  </a:cubicBezTo>
                  <a:cubicBezTo>
                    <a:pt x="1221740" y="182880"/>
                    <a:pt x="1225550" y="185420"/>
                    <a:pt x="1248410" y="184150"/>
                  </a:cubicBezTo>
                  <a:cubicBezTo>
                    <a:pt x="1318260" y="182880"/>
                    <a:pt x="1659890" y="143510"/>
                    <a:pt x="1658620" y="133350"/>
                  </a:cubicBezTo>
                  <a:cubicBezTo>
                    <a:pt x="1658620" y="125730"/>
                    <a:pt x="1450340" y="124460"/>
                    <a:pt x="1339850" y="123190"/>
                  </a:cubicBezTo>
                  <a:cubicBezTo>
                    <a:pt x="1224280" y="121920"/>
                    <a:pt x="981710" y="125730"/>
                    <a:pt x="980440" y="125730"/>
                  </a:cubicBezTo>
                  <a:cubicBezTo>
                    <a:pt x="980440" y="125730"/>
                    <a:pt x="975360" y="125730"/>
                    <a:pt x="972820" y="125730"/>
                  </a:cubicBezTo>
                  <a:cubicBezTo>
                    <a:pt x="970280" y="124460"/>
                    <a:pt x="965200" y="124460"/>
                    <a:pt x="965200" y="124460"/>
                  </a:cubicBezTo>
                  <a:cubicBezTo>
                    <a:pt x="965200" y="124460"/>
                    <a:pt x="961390" y="121920"/>
                    <a:pt x="958850" y="121920"/>
                  </a:cubicBezTo>
                  <a:cubicBezTo>
                    <a:pt x="956310" y="120650"/>
                    <a:pt x="951230" y="119380"/>
                    <a:pt x="951230" y="119380"/>
                  </a:cubicBezTo>
                  <a:cubicBezTo>
                    <a:pt x="951230" y="119380"/>
                    <a:pt x="947420" y="115570"/>
                    <a:pt x="944880" y="114300"/>
                  </a:cubicBezTo>
                  <a:cubicBezTo>
                    <a:pt x="943610" y="113030"/>
                    <a:pt x="938530" y="110490"/>
                    <a:pt x="938530" y="110490"/>
                  </a:cubicBezTo>
                  <a:cubicBezTo>
                    <a:pt x="938530" y="110490"/>
                    <a:pt x="935990" y="106680"/>
                    <a:pt x="933450" y="104140"/>
                  </a:cubicBezTo>
                  <a:cubicBezTo>
                    <a:pt x="932180" y="102870"/>
                    <a:pt x="928370" y="99060"/>
                    <a:pt x="928370" y="99060"/>
                  </a:cubicBezTo>
                  <a:cubicBezTo>
                    <a:pt x="928370" y="99060"/>
                    <a:pt x="927100" y="93980"/>
                    <a:pt x="925830" y="92710"/>
                  </a:cubicBezTo>
                  <a:cubicBezTo>
                    <a:pt x="924560" y="90170"/>
                    <a:pt x="922020" y="85090"/>
                    <a:pt x="922020" y="85090"/>
                  </a:cubicBezTo>
                  <a:cubicBezTo>
                    <a:pt x="922020" y="85090"/>
                    <a:pt x="920750" y="80010"/>
                    <a:pt x="919480" y="77470"/>
                  </a:cubicBezTo>
                  <a:cubicBezTo>
                    <a:pt x="919480" y="74930"/>
                    <a:pt x="918210" y="71120"/>
                    <a:pt x="918210" y="71120"/>
                  </a:cubicBezTo>
                  <a:cubicBezTo>
                    <a:pt x="918210" y="71120"/>
                    <a:pt x="918210" y="66040"/>
                    <a:pt x="918210" y="63500"/>
                  </a:cubicBezTo>
                  <a:cubicBezTo>
                    <a:pt x="918210" y="60960"/>
                    <a:pt x="918210" y="55880"/>
                    <a:pt x="918210" y="55880"/>
                  </a:cubicBezTo>
                  <a:cubicBezTo>
                    <a:pt x="918210" y="55880"/>
                    <a:pt x="919480" y="50800"/>
                    <a:pt x="919480" y="48260"/>
                  </a:cubicBezTo>
                  <a:cubicBezTo>
                    <a:pt x="920750" y="45720"/>
                    <a:pt x="922020" y="40640"/>
                    <a:pt x="922020" y="40640"/>
                  </a:cubicBezTo>
                  <a:cubicBezTo>
                    <a:pt x="922020" y="40640"/>
                    <a:pt x="924560" y="35560"/>
                    <a:pt x="925830" y="34290"/>
                  </a:cubicBezTo>
                  <a:cubicBezTo>
                    <a:pt x="927100" y="31750"/>
                    <a:pt x="928370" y="26670"/>
                    <a:pt x="928370" y="26670"/>
                  </a:cubicBezTo>
                  <a:cubicBezTo>
                    <a:pt x="928370" y="26670"/>
                    <a:pt x="932180" y="22860"/>
                    <a:pt x="933450" y="21590"/>
                  </a:cubicBezTo>
                  <a:cubicBezTo>
                    <a:pt x="935990" y="19050"/>
                    <a:pt x="938530" y="15240"/>
                    <a:pt x="938530" y="15240"/>
                  </a:cubicBezTo>
                  <a:cubicBezTo>
                    <a:pt x="938530" y="15240"/>
                    <a:pt x="943610" y="12700"/>
                    <a:pt x="944880" y="11430"/>
                  </a:cubicBezTo>
                  <a:cubicBezTo>
                    <a:pt x="947420" y="10160"/>
                    <a:pt x="951230" y="7620"/>
                    <a:pt x="951230" y="7620"/>
                  </a:cubicBezTo>
                  <a:cubicBezTo>
                    <a:pt x="951230" y="7620"/>
                    <a:pt x="956310" y="5080"/>
                    <a:pt x="958850" y="3810"/>
                  </a:cubicBezTo>
                  <a:cubicBezTo>
                    <a:pt x="961390" y="3810"/>
                    <a:pt x="965200" y="1270"/>
                    <a:pt x="965200" y="1270"/>
                  </a:cubicBezTo>
                  <a:cubicBezTo>
                    <a:pt x="966470" y="1270"/>
                    <a:pt x="970280" y="1270"/>
                    <a:pt x="972820" y="1270"/>
                  </a:cubicBezTo>
                  <a:cubicBezTo>
                    <a:pt x="975360" y="0"/>
                    <a:pt x="980440" y="0"/>
                    <a:pt x="980440" y="0"/>
                  </a:cubicBezTo>
                  <a:cubicBezTo>
                    <a:pt x="981710" y="0"/>
                    <a:pt x="1266190" y="1270"/>
                    <a:pt x="1339850" y="2540"/>
                  </a:cubicBezTo>
                  <a:cubicBezTo>
                    <a:pt x="1374140" y="2540"/>
                    <a:pt x="1386840" y="5080"/>
                    <a:pt x="1413510" y="5080"/>
                  </a:cubicBezTo>
                  <a:cubicBezTo>
                    <a:pt x="1445260" y="5080"/>
                    <a:pt x="1473200" y="5080"/>
                    <a:pt x="1520190" y="5080"/>
                  </a:cubicBezTo>
                  <a:cubicBezTo>
                    <a:pt x="1610360" y="5080"/>
                    <a:pt x="1779270" y="5080"/>
                    <a:pt x="1913890" y="5080"/>
                  </a:cubicBezTo>
                  <a:cubicBezTo>
                    <a:pt x="2053590" y="5080"/>
                    <a:pt x="2209800" y="5080"/>
                    <a:pt x="2343150" y="6350"/>
                  </a:cubicBezTo>
                  <a:cubicBezTo>
                    <a:pt x="2458720" y="6350"/>
                    <a:pt x="2593340" y="3810"/>
                    <a:pt x="2665730" y="7620"/>
                  </a:cubicBezTo>
                  <a:cubicBezTo>
                    <a:pt x="2702560" y="10160"/>
                    <a:pt x="2748280" y="16510"/>
                    <a:pt x="2749550" y="16510"/>
                  </a:cubicBezTo>
                  <a:cubicBezTo>
                    <a:pt x="2749550" y="16510"/>
                    <a:pt x="2753360" y="16510"/>
                    <a:pt x="2755900" y="16510"/>
                  </a:cubicBezTo>
                  <a:cubicBezTo>
                    <a:pt x="2758440" y="15240"/>
                    <a:pt x="2763520" y="15240"/>
                    <a:pt x="2763520" y="15240"/>
                  </a:cubicBezTo>
                  <a:cubicBezTo>
                    <a:pt x="2763520" y="15240"/>
                    <a:pt x="2768600" y="16510"/>
                    <a:pt x="2771140" y="16510"/>
                  </a:cubicBezTo>
                  <a:cubicBezTo>
                    <a:pt x="2773680" y="16510"/>
                    <a:pt x="2777490" y="17780"/>
                    <a:pt x="2777490" y="17780"/>
                  </a:cubicBezTo>
                  <a:cubicBezTo>
                    <a:pt x="2777490" y="17780"/>
                    <a:pt x="2782570" y="19050"/>
                    <a:pt x="2785110" y="20320"/>
                  </a:cubicBezTo>
                  <a:cubicBezTo>
                    <a:pt x="2786380" y="21590"/>
                    <a:pt x="2791460" y="22860"/>
                    <a:pt x="2791460" y="22860"/>
                  </a:cubicBezTo>
                  <a:cubicBezTo>
                    <a:pt x="2791460" y="22860"/>
                    <a:pt x="2795270" y="26670"/>
                    <a:pt x="2796540" y="27940"/>
                  </a:cubicBezTo>
                  <a:cubicBezTo>
                    <a:pt x="2799080" y="29210"/>
                    <a:pt x="2802890" y="31750"/>
                    <a:pt x="2802890" y="31750"/>
                  </a:cubicBezTo>
                  <a:cubicBezTo>
                    <a:pt x="2802890" y="31750"/>
                    <a:pt x="2805430" y="35560"/>
                    <a:pt x="2806700" y="38100"/>
                  </a:cubicBezTo>
                  <a:cubicBezTo>
                    <a:pt x="2809240" y="39370"/>
                    <a:pt x="2811780" y="43180"/>
                    <a:pt x="2811780" y="43180"/>
                  </a:cubicBezTo>
                  <a:cubicBezTo>
                    <a:pt x="2811780" y="43180"/>
                    <a:pt x="2814320" y="48260"/>
                    <a:pt x="2815590" y="49530"/>
                  </a:cubicBezTo>
                  <a:cubicBezTo>
                    <a:pt x="2815590" y="52070"/>
                    <a:pt x="2818130" y="55880"/>
                    <a:pt x="2818130" y="55880"/>
                  </a:cubicBezTo>
                  <a:cubicBezTo>
                    <a:pt x="2818130" y="57150"/>
                    <a:pt x="2819400" y="60960"/>
                    <a:pt x="2819400" y="63500"/>
                  </a:cubicBezTo>
                  <a:cubicBezTo>
                    <a:pt x="2819400" y="66040"/>
                    <a:pt x="2820670" y="71120"/>
                    <a:pt x="2820670" y="71120"/>
                  </a:cubicBezTo>
                  <a:cubicBezTo>
                    <a:pt x="2820670" y="71120"/>
                    <a:pt x="2820670" y="74930"/>
                    <a:pt x="2820670" y="77470"/>
                  </a:cubicBezTo>
                  <a:cubicBezTo>
                    <a:pt x="2820670" y="80010"/>
                    <a:pt x="2820670" y="85090"/>
                    <a:pt x="2820670" y="85090"/>
                  </a:cubicBezTo>
                  <a:cubicBezTo>
                    <a:pt x="2820670" y="85090"/>
                    <a:pt x="2818130" y="90170"/>
                    <a:pt x="2818130" y="92710"/>
                  </a:cubicBezTo>
                  <a:cubicBezTo>
                    <a:pt x="2818130" y="92710"/>
                    <a:pt x="2818130" y="92710"/>
                    <a:pt x="2818130" y="93980"/>
                  </a:cubicBezTo>
                  <a:cubicBezTo>
                    <a:pt x="2820670" y="96520"/>
                    <a:pt x="2874010" y="88900"/>
                    <a:pt x="2914650" y="88900"/>
                  </a:cubicBezTo>
                  <a:cubicBezTo>
                    <a:pt x="2984500" y="86360"/>
                    <a:pt x="3112770" y="87630"/>
                    <a:pt x="3201670" y="87630"/>
                  </a:cubicBezTo>
                  <a:cubicBezTo>
                    <a:pt x="3279140" y="87630"/>
                    <a:pt x="3352800" y="86360"/>
                    <a:pt x="3420110" y="86360"/>
                  </a:cubicBezTo>
                  <a:cubicBezTo>
                    <a:pt x="3477260" y="86360"/>
                    <a:pt x="3581400" y="87630"/>
                    <a:pt x="3581400" y="87630"/>
                  </a:cubicBezTo>
                  <a:cubicBezTo>
                    <a:pt x="3581400" y="87630"/>
                    <a:pt x="3586480" y="87630"/>
                    <a:pt x="3589020" y="87630"/>
                  </a:cubicBezTo>
                  <a:cubicBezTo>
                    <a:pt x="3591560" y="87630"/>
                    <a:pt x="3596640" y="88900"/>
                    <a:pt x="3596640" y="88900"/>
                  </a:cubicBezTo>
                  <a:cubicBezTo>
                    <a:pt x="3596640" y="88900"/>
                    <a:pt x="3601720" y="90170"/>
                    <a:pt x="3604260" y="91440"/>
                  </a:cubicBezTo>
                  <a:cubicBezTo>
                    <a:pt x="3606800" y="91440"/>
                    <a:pt x="3610610" y="92710"/>
                    <a:pt x="3610610" y="92710"/>
                  </a:cubicBezTo>
                  <a:cubicBezTo>
                    <a:pt x="3610610" y="93980"/>
                    <a:pt x="3615690" y="96520"/>
                    <a:pt x="3616960" y="97790"/>
                  </a:cubicBezTo>
                  <a:cubicBezTo>
                    <a:pt x="3619500" y="99060"/>
                    <a:pt x="3623310" y="101600"/>
                    <a:pt x="3623310" y="101600"/>
                  </a:cubicBezTo>
                  <a:cubicBezTo>
                    <a:pt x="3623310" y="101600"/>
                    <a:pt x="3627120" y="105410"/>
                    <a:pt x="3628390" y="106680"/>
                  </a:cubicBezTo>
                  <a:cubicBezTo>
                    <a:pt x="3630930" y="107950"/>
                    <a:pt x="3633470" y="111760"/>
                    <a:pt x="3633470" y="111760"/>
                  </a:cubicBezTo>
                  <a:cubicBezTo>
                    <a:pt x="3633470" y="111760"/>
                    <a:pt x="3636010" y="116840"/>
                    <a:pt x="3637280" y="118110"/>
                  </a:cubicBezTo>
                  <a:cubicBezTo>
                    <a:pt x="3638550" y="120650"/>
                    <a:pt x="3641090" y="124460"/>
                    <a:pt x="3641090" y="125730"/>
                  </a:cubicBezTo>
                  <a:cubicBezTo>
                    <a:pt x="3641090" y="125730"/>
                    <a:pt x="3642360" y="129540"/>
                    <a:pt x="3643630" y="132080"/>
                  </a:cubicBezTo>
                  <a:cubicBezTo>
                    <a:pt x="3643630" y="134620"/>
                    <a:pt x="3646170" y="139700"/>
                    <a:pt x="3646170" y="139700"/>
                  </a:cubicBezTo>
                  <a:cubicBezTo>
                    <a:pt x="3646170" y="139700"/>
                    <a:pt x="3646170" y="144780"/>
                    <a:pt x="3646170" y="147320"/>
                  </a:cubicBezTo>
                  <a:cubicBezTo>
                    <a:pt x="3646170" y="149860"/>
                    <a:pt x="3646170" y="154940"/>
                    <a:pt x="3646170" y="154940"/>
                  </a:cubicBezTo>
                  <a:cubicBezTo>
                    <a:pt x="3646170" y="154940"/>
                    <a:pt x="3644900" y="160020"/>
                    <a:pt x="3644900" y="162560"/>
                  </a:cubicBezTo>
                  <a:cubicBezTo>
                    <a:pt x="3643630" y="163830"/>
                    <a:pt x="3643630" y="168910"/>
                    <a:pt x="3643630" y="168910"/>
                  </a:cubicBezTo>
                  <a:cubicBezTo>
                    <a:pt x="3643630" y="168910"/>
                    <a:pt x="3641090" y="173990"/>
                    <a:pt x="3639820" y="176530"/>
                  </a:cubicBezTo>
                  <a:cubicBezTo>
                    <a:pt x="3638550" y="177800"/>
                    <a:pt x="3637280" y="182880"/>
                    <a:pt x="3637280" y="182880"/>
                  </a:cubicBezTo>
                  <a:cubicBezTo>
                    <a:pt x="3637280" y="182880"/>
                    <a:pt x="3633470" y="186690"/>
                    <a:pt x="3632200" y="189230"/>
                  </a:cubicBezTo>
                  <a:cubicBezTo>
                    <a:pt x="3630930" y="190500"/>
                    <a:pt x="3627120" y="194310"/>
                    <a:pt x="3627120" y="194310"/>
                  </a:cubicBezTo>
                  <a:cubicBezTo>
                    <a:pt x="3627120" y="194310"/>
                    <a:pt x="3623310" y="196850"/>
                    <a:pt x="3620770" y="199390"/>
                  </a:cubicBezTo>
                  <a:cubicBezTo>
                    <a:pt x="3619500" y="200660"/>
                    <a:pt x="3615690" y="203200"/>
                    <a:pt x="3615690" y="203200"/>
                  </a:cubicBezTo>
                  <a:cubicBezTo>
                    <a:pt x="3615690" y="203200"/>
                    <a:pt x="3610610" y="205740"/>
                    <a:pt x="3608070" y="207010"/>
                  </a:cubicBezTo>
                  <a:cubicBezTo>
                    <a:pt x="3605530" y="207010"/>
                    <a:pt x="3601720" y="209550"/>
                    <a:pt x="3601720" y="209550"/>
                  </a:cubicBezTo>
                  <a:cubicBezTo>
                    <a:pt x="3601720" y="209550"/>
                    <a:pt x="3596640" y="209550"/>
                    <a:pt x="3594100" y="210820"/>
                  </a:cubicBezTo>
                  <a:cubicBezTo>
                    <a:pt x="3591560" y="210820"/>
                    <a:pt x="3586480" y="212090"/>
                    <a:pt x="3586480" y="212090"/>
                  </a:cubicBezTo>
                  <a:cubicBezTo>
                    <a:pt x="3585210" y="212090"/>
                    <a:pt x="3543300" y="210820"/>
                    <a:pt x="3516630" y="212090"/>
                  </a:cubicBezTo>
                  <a:cubicBezTo>
                    <a:pt x="3481070" y="212090"/>
                    <a:pt x="3437890" y="213360"/>
                    <a:pt x="3392170" y="215900"/>
                  </a:cubicBezTo>
                  <a:cubicBezTo>
                    <a:pt x="3331210" y="217170"/>
                    <a:pt x="3187700" y="223520"/>
                    <a:pt x="3187700" y="224790"/>
                  </a:cubicBezTo>
                  <a:cubicBezTo>
                    <a:pt x="3187700" y="226060"/>
                    <a:pt x="3235960" y="224790"/>
                    <a:pt x="3271520" y="227330"/>
                  </a:cubicBezTo>
                  <a:cubicBezTo>
                    <a:pt x="3337560" y="233680"/>
                    <a:pt x="3497580" y="254000"/>
                    <a:pt x="3543300" y="262890"/>
                  </a:cubicBezTo>
                  <a:cubicBezTo>
                    <a:pt x="3559810" y="266700"/>
                    <a:pt x="3562350" y="270510"/>
                    <a:pt x="3576320" y="273050"/>
                  </a:cubicBezTo>
                  <a:cubicBezTo>
                    <a:pt x="3605530" y="278130"/>
                    <a:pt x="3662680" y="279400"/>
                    <a:pt x="3709670" y="281940"/>
                  </a:cubicBezTo>
                  <a:cubicBezTo>
                    <a:pt x="3764280" y="284480"/>
                    <a:pt x="3822700" y="290830"/>
                    <a:pt x="3882390" y="290830"/>
                  </a:cubicBezTo>
                  <a:cubicBezTo>
                    <a:pt x="3947160" y="289560"/>
                    <a:pt x="4086860" y="275590"/>
                    <a:pt x="4086860" y="275590"/>
                  </a:cubicBezTo>
                  <a:cubicBezTo>
                    <a:pt x="4086860" y="275590"/>
                    <a:pt x="4091940" y="275590"/>
                    <a:pt x="4094480" y="275590"/>
                  </a:cubicBezTo>
                  <a:cubicBezTo>
                    <a:pt x="4097020" y="275590"/>
                    <a:pt x="4100830" y="274320"/>
                    <a:pt x="4100830" y="275590"/>
                  </a:cubicBezTo>
                  <a:cubicBezTo>
                    <a:pt x="4100830" y="275590"/>
                    <a:pt x="4105910" y="275590"/>
                    <a:pt x="4108450" y="276860"/>
                  </a:cubicBezTo>
                  <a:cubicBezTo>
                    <a:pt x="4109720" y="276860"/>
                    <a:pt x="4114800" y="278130"/>
                    <a:pt x="4114800" y="278130"/>
                  </a:cubicBezTo>
                  <a:cubicBezTo>
                    <a:pt x="4114800" y="278130"/>
                    <a:pt x="4118610" y="279400"/>
                    <a:pt x="4121150" y="280670"/>
                  </a:cubicBezTo>
                  <a:cubicBezTo>
                    <a:pt x="4123690" y="281940"/>
                    <a:pt x="4127500" y="283210"/>
                    <a:pt x="4127500" y="283210"/>
                  </a:cubicBezTo>
                  <a:cubicBezTo>
                    <a:pt x="4127500" y="283210"/>
                    <a:pt x="4131310" y="287020"/>
                    <a:pt x="4132580" y="288290"/>
                  </a:cubicBezTo>
                  <a:cubicBezTo>
                    <a:pt x="4135120" y="289560"/>
                    <a:pt x="4138930" y="292100"/>
                    <a:pt x="4138930" y="292100"/>
                  </a:cubicBezTo>
                  <a:cubicBezTo>
                    <a:pt x="4138930" y="293370"/>
                    <a:pt x="4141470" y="295910"/>
                    <a:pt x="4142740" y="298450"/>
                  </a:cubicBezTo>
                  <a:cubicBezTo>
                    <a:pt x="4144010" y="299720"/>
                    <a:pt x="4146550" y="303530"/>
                    <a:pt x="4146550" y="303530"/>
                  </a:cubicBezTo>
                  <a:cubicBezTo>
                    <a:pt x="4147820" y="304800"/>
                    <a:pt x="4236720" y="308610"/>
                    <a:pt x="4274820" y="309880"/>
                  </a:cubicBezTo>
                  <a:cubicBezTo>
                    <a:pt x="4305300" y="311150"/>
                    <a:pt x="4356100" y="312420"/>
                    <a:pt x="4356100" y="312420"/>
                  </a:cubicBezTo>
                  <a:cubicBezTo>
                    <a:pt x="4357370" y="312420"/>
                    <a:pt x="4361180" y="312420"/>
                    <a:pt x="4363720" y="313690"/>
                  </a:cubicBezTo>
                  <a:cubicBezTo>
                    <a:pt x="4366260" y="313690"/>
                    <a:pt x="4371340" y="314960"/>
                    <a:pt x="4371340" y="314960"/>
                  </a:cubicBezTo>
                  <a:cubicBezTo>
                    <a:pt x="4371340" y="314960"/>
                    <a:pt x="4375150" y="316230"/>
                    <a:pt x="4377690" y="317500"/>
                  </a:cubicBezTo>
                  <a:cubicBezTo>
                    <a:pt x="4380230" y="318770"/>
                    <a:pt x="4384040" y="320040"/>
                    <a:pt x="4384040" y="320040"/>
                  </a:cubicBezTo>
                  <a:cubicBezTo>
                    <a:pt x="4384040" y="320040"/>
                    <a:pt x="4387850" y="322580"/>
                    <a:pt x="4390390" y="325120"/>
                  </a:cubicBezTo>
                  <a:cubicBezTo>
                    <a:pt x="4391660" y="326390"/>
                    <a:pt x="4395470" y="328930"/>
                    <a:pt x="4395470" y="328930"/>
                  </a:cubicBezTo>
                  <a:cubicBezTo>
                    <a:pt x="4395470" y="328930"/>
                    <a:pt x="4398010" y="332740"/>
                    <a:pt x="4400550" y="334010"/>
                  </a:cubicBezTo>
                  <a:cubicBezTo>
                    <a:pt x="4401820" y="336550"/>
                    <a:pt x="4404360" y="340360"/>
                    <a:pt x="4404360" y="340360"/>
                  </a:cubicBezTo>
                  <a:cubicBezTo>
                    <a:pt x="4404360" y="340360"/>
                    <a:pt x="4406900" y="344170"/>
                    <a:pt x="4408170" y="346710"/>
                  </a:cubicBezTo>
                  <a:cubicBezTo>
                    <a:pt x="4408170" y="349250"/>
                    <a:pt x="4410710" y="353060"/>
                    <a:pt x="4410710" y="353060"/>
                  </a:cubicBezTo>
                  <a:cubicBezTo>
                    <a:pt x="4410710" y="353060"/>
                    <a:pt x="4411980" y="358140"/>
                    <a:pt x="4411980" y="360680"/>
                  </a:cubicBezTo>
                  <a:cubicBezTo>
                    <a:pt x="4413250" y="363220"/>
                    <a:pt x="4413250" y="367030"/>
                    <a:pt x="4413250" y="367030"/>
                  </a:cubicBezTo>
                  <a:cubicBezTo>
                    <a:pt x="4413250" y="367030"/>
                    <a:pt x="4413250" y="372110"/>
                    <a:pt x="4413250" y="374650"/>
                  </a:cubicBezTo>
                  <a:cubicBezTo>
                    <a:pt x="4413250" y="377190"/>
                    <a:pt x="4413250" y="382270"/>
                    <a:pt x="4413250" y="382270"/>
                  </a:cubicBezTo>
                  <a:cubicBezTo>
                    <a:pt x="4413250" y="382270"/>
                    <a:pt x="4411980" y="386080"/>
                    <a:pt x="4410710" y="388620"/>
                  </a:cubicBezTo>
                  <a:cubicBezTo>
                    <a:pt x="4410710" y="391160"/>
                    <a:pt x="4409440" y="394970"/>
                    <a:pt x="4408170" y="394970"/>
                  </a:cubicBezTo>
                  <a:cubicBezTo>
                    <a:pt x="4408170" y="396240"/>
                    <a:pt x="4406900" y="400050"/>
                    <a:pt x="4405630" y="401320"/>
                  </a:cubicBezTo>
                  <a:cubicBezTo>
                    <a:pt x="4404360" y="403860"/>
                    <a:pt x="4401820" y="407670"/>
                    <a:pt x="4401820" y="407670"/>
                  </a:cubicBezTo>
                  <a:cubicBezTo>
                    <a:pt x="4401820" y="407670"/>
                    <a:pt x="4398010" y="411480"/>
                    <a:pt x="4396740" y="412750"/>
                  </a:cubicBezTo>
                  <a:cubicBezTo>
                    <a:pt x="4394200" y="415290"/>
                    <a:pt x="4391660" y="417830"/>
                    <a:pt x="4391660" y="417830"/>
                  </a:cubicBezTo>
                  <a:cubicBezTo>
                    <a:pt x="4391660" y="417830"/>
                    <a:pt x="4387850" y="420370"/>
                    <a:pt x="4385310" y="421640"/>
                  </a:cubicBezTo>
                  <a:cubicBezTo>
                    <a:pt x="4382770" y="422910"/>
                    <a:pt x="4378960" y="425450"/>
                    <a:pt x="4378960" y="425450"/>
                  </a:cubicBezTo>
                  <a:cubicBezTo>
                    <a:pt x="4378960" y="425450"/>
                    <a:pt x="4375150" y="427990"/>
                    <a:pt x="4372610" y="427990"/>
                  </a:cubicBezTo>
                  <a:cubicBezTo>
                    <a:pt x="4370070" y="429260"/>
                    <a:pt x="4364990" y="430530"/>
                    <a:pt x="4364990" y="430530"/>
                  </a:cubicBezTo>
                  <a:cubicBezTo>
                    <a:pt x="4364990" y="430530"/>
                    <a:pt x="4361180" y="430530"/>
                    <a:pt x="4358640" y="430530"/>
                  </a:cubicBezTo>
                  <a:cubicBezTo>
                    <a:pt x="4356100" y="430530"/>
                    <a:pt x="4351020" y="431800"/>
                    <a:pt x="4351020" y="431800"/>
                  </a:cubicBezTo>
                  <a:cubicBezTo>
                    <a:pt x="4351020" y="431800"/>
                    <a:pt x="4337050" y="430530"/>
                    <a:pt x="4337050" y="430530"/>
                  </a:cubicBezTo>
                  <a:cubicBezTo>
                    <a:pt x="4337050" y="431800"/>
                    <a:pt x="4451350" y="449580"/>
                    <a:pt x="4489450" y="452120"/>
                  </a:cubicBezTo>
                  <a:cubicBezTo>
                    <a:pt x="4512310" y="454660"/>
                    <a:pt x="4533900" y="453390"/>
                    <a:pt x="4546600" y="454660"/>
                  </a:cubicBezTo>
                  <a:cubicBezTo>
                    <a:pt x="4552950" y="454660"/>
                    <a:pt x="4556760" y="455930"/>
                    <a:pt x="4560570" y="455930"/>
                  </a:cubicBezTo>
                  <a:cubicBezTo>
                    <a:pt x="4563110" y="455930"/>
                    <a:pt x="4565650" y="457200"/>
                    <a:pt x="4568190" y="457200"/>
                  </a:cubicBezTo>
                  <a:cubicBezTo>
                    <a:pt x="4569460" y="457200"/>
                    <a:pt x="4574540" y="458470"/>
                    <a:pt x="4574540" y="458470"/>
                  </a:cubicBezTo>
                  <a:cubicBezTo>
                    <a:pt x="4574540" y="458470"/>
                    <a:pt x="4579620" y="459740"/>
                    <a:pt x="4580890" y="461010"/>
                  </a:cubicBezTo>
                  <a:cubicBezTo>
                    <a:pt x="4580890" y="461010"/>
                    <a:pt x="4582160" y="461010"/>
                    <a:pt x="4582160" y="461010"/>
                  </a:cubicBezTo>
                  <a:cubicBezTo>
                    <a:pt x="4584700" y="461010"/>
                    <a:pt x="4587240" y="459740"/>
                    <a:pt x="4592320" y="459740"/>
                  </a:cubicBezTo>
                  <a:cubicBezTo>
                    <a:pt x="4610100" y="459740"/>
                    <a:pt x="4667250" y="461010"/>
                    <a:pt x="4715510" y="461010"/>
                  </a:cubicBezTo>
                  <a:cubicBezTo>
                    <a:pt x="4786630" y="461010"/>
                    <a:pt x="4974590" y="461010"/>
                    <a:pt x="4975860" y="461010"/>
                  </a:cubicBezTo>
                  <a:cubicBezTo>
                    <a:pt x="4975860" y="461010"/>
                    <a:pt x="4980940" y="462280"/>
                    <a:pt x="4983480" y="462280"/>
                  </a:cubicBezTo>
                  <a:cubicBezTo>
                    <a:pt x="4984750" y="462280"/>
                    <a:pt x="4989830" y="462280"/>
                    <a:pt x="4989830" y="462280"/>
                  </a:cubicBezTo>
                  <a:cubicBezTo>
                    <a:pt x="4989830" y="462280"/>
                    <a:pt x="4994910" y="463550"/>
                    <a:pt x="4996180" y="464820"/>
                  </a:cubicBezTo>
                  <a:cubicBezTo>
                    <a:pt x="4998720" y="464820"/>
                    <a:pt x="5003800" y="466090"/>
                    <a:pt x="5003800" y="466090"/>
                  </a:cubicBezTo>
                  <a:cubicBezTo>
                    <a:pt x="5003800" y="466090"/>
                    <a:pt x="5007610" y="468630"/>
                    <a:pt x="5008880" y="469900"/>
                  </a:cubicBezTo>
                  <a:cubicBezTo>
                    <a:pt x="5011420" y="471170"/>
                    <a:pt x="5015230" y="473710"/>
                    <a:pt x="5015230" y="473710"/>
                  </a:cubicBezTo>
                  <a:cubicBezTo>
                    <a:pt x="5015230" y="473710"/>
                    <a:pt x="5019040" y="476250"/>
                    <a:pt x="5020310" y="478790"/>
                  </a:cubicBezTo>
                  <a:cubicBezTo>
                    <a:pt x="5022850" y="480060"/>
                    <a:pt x="5025390" y="482600"/>
                    <a:pt x="5025390" y="482600"/>
                  </a:cubicBezTo>
                  <a:cubicBezTo>
                    <a:pt x="5025390" y="483870"/>
                    <a:pt x="5027930" y="487680"/>
                    <a:pt x="5029200" y="488950"/>
                  </a:cubicBezTo>
                  <a:cubicBezTo>
                    <a:pt x="5030470" y="491490"/>
                    <a:pt x="5033010" y="495300"/>
                    <a:pt x="5033010" y="495300"/>
                  </a:cubicBezTo>
                  <a:cubicBezTo>
                    <a:pt x="5033010" y="495300"/>
                    <a:pt x="5034280" y="499110"/>
                    <a:pt x="5035550" y="501650"/>
                  </a:cubicBezTo>
                  <a:cubicBezTo>
                    <a:pt x="5035550" y="504190"/>
                    <a:pt x="5036820" y="508000"/>
                    <a:pt x="5036820" y="508000"/>
                  </a:cubicBezTo>
                  <a:cubicBezTo>
                    <a:pt x="5036820" y="509270"/>
                    <a:pt x="5038090" y="513080"/>
                    <a:pt x="5038090" y="515620"/>
                  </a:cubicBezTo>
                  <a:cubicBezTo>
                    <a:pt x="5038090" y="518160"/>
                    <a:pt x="5038090" y="521970"/>
                    <a:pt x="5038090" y="523240"/>
                  </a:cubicBezTo>
                  <a:cubicBezTo>
                    <a:pt x="5038090" y="523240"/>
                    <a:pt x="5038090" y="527050"/>
                    <a:pt x="5036820" y="529590"/>
                  </a:cubicBezTo>
                  <a:cubicBezTo>
                    <a:pt x="5036820" y="532130"/>
                    <a:pt x="5035550" y="535940"/>
                    <a:pt x="5035550" y="535940"/>
                  </a:cubicBezTo>
                  <a:cubicBezTo>
                    <a:pt x="5035550" y="537210"/>
                    <a:pt x="5034280" y="541020"/>
                    <a:pt x="5033010" y="543560"/>
                  </a:cubicBezTo>
                  <a:cubicBezTo>
                    <a:pt x="5031740" y="544830"/>
                    <a:pt x="5030470" y="549910"/>
                    <a:pt x="5030470" y="549910"/>
                  </a:cubicBezTo>
                  <a:cubicBezTo>
                    <a:pt x="5030470" y="549910"/>
                    <a:pt x="5027930" y="553720"/>
                    <a:pt x="5026660" y="554990"/>
                  </a:cubicBezTo>
                  <a:cubicBezTo>
                    <a:pt x="5024120" y="556260"/>
                    <a:pt x="5021580" y="560070"/>
                    <a:pt x="5021580" y="560070"/>
                  </a:cubicBezTo>
                  <a:cubicBezTo>
                    <a:pt x="5021580" y="560070"/>
                    <a:pt x="5017770" y="563880"/>
                    <a:pt x="5016500" y="565150"/>
                  </a:cubicBezTo>
                  <a:cubicBezTo>
                    <a:pt x="5013960" y="566420"/>
                    <a:pt x="5011420" y="568960"/>
                    <a:pt x="5011420" y="568960"/>
                  </a:cubicBezTo>
                  <a:cubicBezTo>
                    <a:pt x="5011420" y="568960"/>
                    <a:pt x="5006340" y="571500"/>
                    <a:pt x="5005070" y="572770"/>
                  </a:cubicBezTo>
                  <a:cubicBezTo>
                    <a:pt x="5002530" y="572770"/>
                    <a:pt x="4998720" y="575310"/>
                    <a:pt x="4998720" y="575310"/>
                  </a:cubicBezTo>
                  <a:cubicBezTo>
                    <a:pt x="4997450" y="575310"/>
                    <a:pt x="4993640" y="575310"/>
                    <a:pt x="4992370" y="576580"/>
                  </a:cubicBezTo>
                  <a:cubicBezTo>
                    <a:pt x="4991100" y="576580"/>
                    <a:pt x="4991100" y="577850"/>
                    <a:pt x="4991100" y="579120"/>
                  </a:cubicBezTo>
                  <a:cubicBezTo>
                    <a:pt x="4991100" y="579120"/>
                    <a:pt x="4989830" y="580390"/>
                    <a:pt x="4988560" y="581660"/>
                  </a:cubicBezTo>
                  <a:cubicBezTo>
                    <a:pt x="4988560" y="581660"/>
                    <a:pt x="4988560" y="582930"/>
                    <a:pt x="4987290" y="584200"/>
                  </a:cubicBezTo>
                  <a:cubicBezTo>
                    <a:pt x="4986020" y="585470"/>
                    <a:pt x="4983480" y="586740"/>
                    <a:pt x="4982210" y="589280"/>
                  </a:cubicBezTo>
                  <a:cubicBezTo>
                    <a:pt x="4980940" y="590550"/>
                    <a:pt x="4978400" y="593090"/>
                    <a:pt x="4977130" y="593090"/>
                  </a:cubicBezTo>
                  <a:cubicBezTo>
                    <a:pt x="4975860" y="594360"/>
                    <a:pt x="4975860" y="594360"/>
                    <a:pt x="4974590" y="595630"/>
                  </a:cubicBezTo>
                  <a:cubicBezTo>
                    <a:pt x="4973320" y="595630"/>
                    <a:pt x="4973320" y="596900"/>
                    <a:pt x="4972050" y="598170"/>
                  </a:cubicBezTo>
                  <a:cubicBezTo>
                    <a:pt x="4970780" y="598170"/>
                    <a:pt x="4968240" y="599440"/>
                    <a:pt x="4965700" y="600710"/>
                  </a:cubicBezTo>
                  <a:cubicBezTo>
                    <a:pt x="4963160" y="600710"/>
                    <a:pt x="4963160" y="601980"/>
                    <a:pt x="4959350" y="603250"/>
                  </a:cubicBezTo>
                  <a:cubicBezTo>
                    <a:pt x="4945380" y="609600"/>
                    <a:pt x="4884420" y="631190"/>
                    <a:pt x="4846320" y="637540"/>
                  </a:cubicBezTo>
                  <a:cubicBezTo>
                    <a:pt x="4809490" y="643890"/>
                    <a:pt x="4738370" y="640080"/>
                    <a:pt x="4735830" y="643890"/>
                  </a:cubicBezTo>
                  <a:cubicBezTo>
                    <a:pt x="4735830" y="645160"/>
                    <a:pt x="4737100" y="646430"/>
                    <a:pt x="4738370" y="647700"/>
                  </a:cubicBezTo>
                  <a:cubicBezTo>
                    <a:pt x="4739640" y="648970"/>
                    <a:pt x="4743450" y="652780"/>
                    <a:pt x="4743450" y="652780"/>
                  </a:cubicBezTo>
                  <a:cubicBezTo>
                    <a:pt x="4743450" y="652780"/>
                    <a:pt x="4744720" y="656590"/>
                    <a:pt x="4745990" y="659130"/>
                  </a:cubicBezTo>
                  <a:cubicBezTo>
                    <a:pt x="4747260" y="661670"/>
                    <a:pt x="4749800" y="665480"/>
                    <a:pt x="4749800" y="665480"/>
                  </a:cubicBezTo>
                  <a:cubicBezTo>
                    <a:pt x="4749800" y="665480"/>
                    <a:pt x="4751070" y="669290"/>
                    <a:pt x="4751070" y="671830"/>
                  </a:cubicBezTo>
                  <a:cubicBezTo>
                    <a:pt x="4751070" y="674370"/>
                    <a:pt x="4752340" y="679450"/>
                    <a:pt x="4752340" y="679450"/>
                  </a:cubicBezTo>
                  <a:cubicBezTo>
                    <a:pt x="4752340" y="679450"/>
                    <a:pt x="4752340" y="683260"/>
                    <a:pt x="4752340" y="685800"/>
                  </a:cubicBezTo>
                  <a:cubicBezTo>
                    <a:pt x="4752340" y="688340"/>
                    <a:pt x="4752340" y="693420"/>
                    <a:pt x="4752340" y="693420"/>
                  </a:cubicBezTo>
                  <a:cubicBezTo>
                    <a:pt x="4752340" y="693420"/>
                    <a:pt x="4751070" y="697230"/>
                    <a:pt x="4751070" y="699770"/>
                  </a:cubicBezTo>
                  <a:cubicBezTo>
                    <a:pt x="4749800" y="702310"/>
                    <a:pt x="4748530" y="706120"/>
                    <a:pt x="4748530" y="707390"/>
                  </a:cubicBezTo>
                  <a:cubicBezTo>
                    <a:pt x="4748530" y="707390"/>
                    <a:pt x="4745990" y="711200"/>
                    <a:pt x="4744720" y="712470"/>
                  </a:cubicBezTo>
                  <a:cubicBezTo>
                    <a:pt x="4744720" y="715010"/>
                    <a:pt x="4742180" y="718820"/>
                    <a:pt x="4742180" y="718820"/>
                  </a:cubicBezTo>
                  <a:cubicBezTo>
                    <a:pt x="4742180" y="718820"/>
                    <a:pt x="4738370" y="722630"/>
                    <a:pt x="4737100" y="723900"/>
                  </a:cubicBezTo>
                  <a:cubicBezTo>
                    <a:pt x="4735830" y="726440"/>
                    <a:pt x="4732020" y="728980"/>
                    <a:pt x="4732020" y="728980"/>
                  </a:cubicBezTo>
                  <a:cubicBezTo>
                    <a:pt x="4732020" y="728980"/>
                    <a:pt x="4728210" y="731520"/>
                    <a:pt x="4726940" y="732790"/>
                  </a:cubicBezTo>
                  <a:cubicBezTo>
                    <a:pt x="4724400" y="735330"/>
                    <a:pt x="4720590" y="737870"/>
                    <a:pt x="4720590" y="737870"/>
                  </a:cubicBezTo>
                  <a:cubicBezTo>
                    <a:pt x="4720590" y="737870"/>
                    <a:pt x="4716780" y="739140"/>
                    <a:pt x="4714240" y="739140"/>
                  </a:cubicBezTo>
                  <a:cubicBezTo>
                    <a:pt x="4711700" y="740410"/>
                    <a:pt x="4707890" y="741680"/>
                    <a:pt x="4707890" y="741680"/>
                  </a:cubicBezTo>
                  <a:cubicBezTo>
                    <a:pt x="4706620" y="741680"/>
                    <a:pt x="4702810" y="742950"/>
                    <a:pt x="4700270" y="742950"/>
                  </a:cubicBezTo>
                  <a:cubicBezTo>
                    <a:pt x="4697730" y="742950"/>
                    <a:pt x="4693920" y="742950"/>
                    <a:pt x="4693920" y="742950"/>
                  </a:cubicBezTo>
                  <a:cubicBezTo>
                    <a:pt x="4692650" y="742950"/>
                    <a:pt x="4672330" y="741680"/>
                    <a:pt x="4654550" y="740410"/>
                  </a:cubicBezTo>
                  <a:cubicBezTo>
                    <a:pt x="4620260" y="739140"/>
                    <a:pt x="4561840" y="739140"/>
                    <a:pt x="4499610" y="737870"/>
                  </a:cubicBezTo>
                  <a:cubicBezTo>
                    <a:pt x="4404360" y="735330"/>
                    <a:pt x="4224020" y="732790"/>
                    <a:pt x="4137660" y="730250"/>
                  </a:cubicBezTo>
                  <a:cubicBezTo>
                    <a:pt x="4088130" y="728980"/>
                    <a:pt x="4053840" y="725170"/>
                    <a:pt x="4023360" y="726440"/>
                  </a:cubicBezTo>
                  <a:cubicBezTo>
                    <a:pt x="4003040" y="727710"/>
                    <a:pt x="3985260" y="730250"/>
                    <a:pt x="3973830" y="732790"/>
                  </a:cubicBezTo>
                  <a:cubicBezTo>
                    <a:pt x="3967480" y="732790"/>
                    <a:pt x="3958590" y="735330"/>
                    <a:pt x="3958590" y="735330"/>
                  </a:cubicBezTo>
                  <a:cubicBezTo>
                    <a:pt x="3958590" y="735330"/>
                    <a:pt x="3959860" y="735330"/>
                    <a:pt x="3962400" y="735330"/>
                  </a:cubicBezTo>
                  <a:cubicBezTo>
                    <a:pt x="3972560" y="735330"/>
                    <a:pt x="4048760" y="737870"/>
                    <a:pt x="4048760" y="737870"/>
                  </a:cubicBezTo>
                  <a:cubicBezTo>
                    <a:pt x="4048760" y="737870"/>
                    <a:pt x="4053840" y="737870"/>
                    <a:pt x="4056380" y="737870"/>
                  </a:cubicBezTo>
                  <a:cubicBezTo>
                    <a:pt x="4058920" y="737870"/>
                    <a:pt x="4064000" y="737870"/>
                    <a:pt x="4064000" y="737870"/>
                  </a:cubicBezTo>
                  <a:cubicBezTo>
                    <a:pt x="4064000" y="737870"/>
                    <a:pt x="4069080" y="739140"/>
                    <a:pt x="4071620" y="740410"/>
                  </a:cubicBezTo>
                  <a:cubicBezTo>
                    <a:pt x="4074160" y="740410"/>
                    <a:pt x="4079240" y="741680"/>
                    <a:pt x="4079240" y="741680"/>
                  </a:cubicBezTo>
                  <a:cubicBezTo>
                    <a:pt x="4079240" y="741680"/>
                    <a:pt x="4083050" y="744220"/>
                    <a:pt x="4085590" y="745490"/>
                  </a:cubicBezTo>
                  <a:cubicBezTo>
                    <a:pt x="4088130" y="746760"/>
                    <a:pt x="4093210" y="748030"/>
                    <a:pt x="4093210" y="748030"/>
                  </a:cubicBezTo>
                  <a:cubicBezTo>
                    <a:pt x="4093210" y="748030"/>
                    <a:pt x="4097020" y="751840"/>
                    <a:pt x="4098290" y="753110"/>
                  </a:cubicBezTo>
                  <a:cubicBezTo>
                    <a:pt x="4100830" y="755650"/>
                    <a:pt x="4104640" y="758190"/>
                    <a:pt x="4104640" y="758190"/>
                  </a:cubicBezTo>
                  <a:cubicBezTo>
                    <a:pt x="4104640" y="758190"/>
                    <a:pt x="4107180" y="763270"/>
                    <a:pt x="4108450" y="764540"/>
                  </a:cubicBezTo>
                  <a:cubicBezTo>
                    <a:pt x="4109720" y="767080"/>
                    <a:pt x="4113530" y="770890"/>
                    <a:pt x="4113530" y="770890"/>
                  </a:cubicBezTo>
                  <a:cubicBezTo>
                    <a:pt x="4113530" y="770890"/>
                    <a:pt x="4114800" y="775970"/>
                    <a:pt x="4116070" y="778510"/>
                  </a:cubicBezTo>
                  <a:cubicBezTo>
                    <a:pt x="4117340" y="781050"/>
                    <a:pt x="4118610" y="784860"/>
                    <a:pt x="4118610" y="784860"/>
                  </a:cubicBezTo>
                  <a:cubicBezTo>
                    <a:pt x="4118610" y="786130"/>
                    <a:pt x="4119880" y="789940"/>
                    <a:pt x="4119880" y="792480"/>
                  </a:cubicBezTo>
                  <a:cubicBezTo>
                    <a:pt x="4119880" y="795020"/>
                    <a:pt x="4121150" y="800100"/>
                    <a:pt x="4121150" y="800100"/>
                  </a:cubicBezTo>
                  <a:cubicBezTo>
                    <a:pt x="4121150" y="800100"/>
                    <a:pt x="4119880" y="805180"/>
                    <a:pt x="4119880" y="807720"/>
                  </a:cubicBezTo>
                  <a:cubicBezTo>
                    <a:pt x="4119880" y="810260"/>
                    <a:pt x="4118610" y="815340"/>
                    <a:pt x="4118610" y="815340"/>
                  </a:cubicBezTo>
                  <a:cubicBezTo>
                    <a:pt x="4118610" y="815340"/>
                    <a:pt x="4117340" y="820420"/>
                    <a:pt x="4116070" y="822960"/>
                  </a:cubicBezTo>
                  <a:cubicBezTo>
                    <a:pt x="4116070" y="825500"/>
                    <a:pt x="4113530" y="830580"/>
                    <a:pt x="4113530" y="830580"/>
                  </a:cubicBezTo>
                  <a:cubicBezTo>
                    <a:pt x="4113530" y="830580"/>
                    <a:pt x="4110990" y="834390"/>
                    <a:pt x="4109720" y="836930"/>
                  </a:cubicBezTo>
                  <a:cubicBezTo>
                    <a:pt x="4108450" y="838200"/>
                    <a:pt x="4105910" y="843280"/>
                    <a:pt x="4104640" y="843280"/>
                  </a:cubicBezTo>
                  <a:cubicBezTo>
                    <a:pt x="4104640" y="843280"/>
                    <a:pt x="4100830" y="845820"/>
                    <a:pt x="4099560" y="848360"/>
                  </a:cubicBezTo>
                  <a:cubicBezTo>
                    <a:pt x="4098290" y="849630"/>
                    <a:pt x="4094480" y="853440"/>
                    <a:pt x="4094480" y="853440"/>
                  </a:cubicBezTo>
                  <a:cubicBezTo>
                    <a:pt x="4093210" y="853440"/>
                    <a:pt x="4089400" y="855980"/>
                    <a:pt x="4086860" y="857250"/>
                  </a:cubicBezTo>
                  <a:cubicBezTo>
                    <a:pt x="4084320" y="858520"/>
                    <a:pt x="4080510" y="859790"/>
                    <a:pt x="4080510" y="861060"/>
                  </a:cubicBezTo>
                  <a:cubicBezTo>
                    <a:pt x="4080510" y="861060"/>
                    <a:pt x="4075430" y="862330"/>
                    <a:pt x="4072890" y="862330"/>
                  </a:cubicBezTo>
                  <a:cubicBezTo>
                    <a:pt x="4070350" y="863600"/>
                    <a:pt x="4067810" y="863600"/>
                    <a:pt x="4065270" y="864870"/>
                  </a:cubicBezTo>
                  <a:cubicBezTo>
                    <a:pt x="4064000" y="864870"/>
                    <a:pt x="4065270" y="864870"/>
                    <a:pt x="4064000" y="866140"/>
                  </a:cubicBezTo>
                  <a:cubicBezTo>
                    <a:pt x="4053840" y="869950"/>
                    <a:pt x="3967480" y="877570"/>
                    <a:pt x="3943350" y="882650"/>
                  </a:cubicBezTo>
                  <a:cubicBezTo>
                    <a:pt x="3931920" y="885190"/>
                    <a:pt x="3917950" y="887730"/>
                    <a:pt x="3917950" y="889000"/>
                  </a:cubicBezTo>
                  <a:cubicBezTo>
                    <a:pt x="3917950" y="890270"/>
                    <a:pt x="3921760" y="890270"/>
                    <a:pt x="3924300" y="891540"/>
                  </a:cubicBezTo>
                  <a:cubicBezTo>
                    <a:pt x="3925570" y="892810"/>
                    <a:pt x="3930650" y="894080"/>
                    <a:pt x="3930650" y="894080"/>
                  </a:cubicBezTo>
                  <a:cubicBezTo>
                    <a:pt x="3930650" y="894080"/>
                    <a:pt x="3934460" y="897890"/>
                    <a:pt x="3937000" y="899160"/>
                  </a:cubicBezTo>
                  <a:cubicBezTo>
                    <a:pt x="3938270" y="900430"/>
                    <a:pt x="3942080" y="902970"/>
                    <a:pt x="3942080" y="904240"/>
                  </a:cubicBezTo>
                  <a:cubicBezTo>
                    <a:pt x="3942080" y="904240"/>
                    <a:pt x="3945890" y="908050"/>
                    <a:pt x="3947160" y="909320"/>
                  </a:cubicBezTo>
                  <a:cubicBezTo>
                    <a:pt x="3948430" y="911860"/>
                    <a:pt x="3952240" y="915670"/>
                    <a:pt x="3952240" y="915670"/>
                  </a:cubicBezTo>
                  <a:cubicBezTo>
                    <a:pt x="3952240" y="915670"/>
                    <a:pt x="3953510" y="919480"/>
                    <a:pt x="3954780" y="922020"/>
                  </a:cubicBezTo>
                  <a:cubicBezTo>
                    <a:pt x="3956050" y="924560"/>
                    <a:pt x="3957320" y="928370"/>
                    <a:pt x="3957320" y="929640"/>
                  </a:cubicBezTo>
                  <a:cubicBezTo>
                    <a:pt x="3957320" y="929640"/>
                    <a:pt x="3958590" y="933450"/>
                    <a:pt x="3958590" y="935990"/>
                  </a:cubicBezTo>
                  <a:cubicBezTo>
                    <a:pt x="3959860" y="938530"/>
                    <a:pt x="3961130" y="943610"/>
                    <a:pt x="3961130" y="943610"/>
                  </a:cubicBezTo>
                  <a:cubicBezTo>
                    <a:pt x="3961130" y="943610"/>
                    <a:pt x="3959860" y="948690"/>
                    <a:pt x="3959860" y="951230"/>
                  </a:cubicBezTo>
                  <a:cubicBezTo>
                    <a:pt x="3959860" y="953770"/>
                    <a:pt x="3959860" y="958850"/>
                    <a:pt x="3959860" y="958850"/>
                  </a:cubicBezTo>
                  <a:cubicBezTo>
                    <a:pt x="3959860" y="958850"/>
                    <a:pt x="3958590" y="963930"/>
                    <a:pt x="3957320" y="965200"/>
                  </a:cubicBezTo>
                  <a:cubicBezTo>
                    <a:pt x="3957320" y="967740"/>
                    <a:pt x="3954780" y="972820"/>
                    <a:pt x="3954780" y="972820"/>
                  </a:cubicBezTo>
                  <a:cubicBezTo>
                    <a:pt x="3954780" y="972820"/>
                    <a:pt x="3952240" y="976630"/>
                    <a:pt x="3950970" y="979170"/>
                  </a:cubicBezTo>
                  <a:cubicBezTo>
                    <a:pt x="3949700" y="981710"/>
                    <a:pt x="3947160" y="985520"/>
                    <a:pt x="3947160" y="985520"/>
                  </a:cubicBezTo>
                  <a:cubicBezTo>
                    <a:pt x="3947160" y="985520"/>
                    <a:pt x="3944620" y="989330"/>
                    <a:pt x="3942080" y="990600"/>
                  </a:cubicBezTo>
                  <a:cubicBezTo>
                    <a:pt x="3940810" y="993140"/>
                    <a:pt x="3937000" y="995680"/>
                    <a:pt x="3937000" y="995680"/>
                  </a:cubicBezTo>
                  <a:cubicBezTo>
                    <a:pt x="3937000" y="996950"/>
                    <a:pt x="3933190" y="999490"/>
                    <a:pt x="3930650" y="1000760"/>
                  </a:cubicBezTo>
                  <a:cubicBezTo>
                    <a:pt x="3928110" y="1002030"/>
                    <a:pt x="3924300" y="1004570"/>
                    <a:pt x="3924300" y="1004570"/>
                  </a:cubicBezTo>
                  <a:cubicBezTo>
                    <a:pt x="3924300" y="1004570"/>
                    <a:pt x="3919220" y="1005840"/>
                    <a:pt x="3916680" y="1005840"/>
                  </a:cubicBezTo>
                  <a:cubicBezTo>
                    <a:pt x="3915410" y="1007110"/>
                    <a:pt x="3910330" y="1008380"/>
                    <a:pt x="3910330" y="1008380"/>
                  </a:cubicBezTo>
                  <a:cubicBezTo>
                    <a:pt x="3910330" y="1008380"/>
                    <a:pt x="3869690" y="1012190"/>
                    <a:pt x="3844290" y="1016000"/>
                  </a:cubicBezTo>
                  <a:cubicBezTo>
                    <a:pt x="3808730" y="1019810"/>
                    <a:pt x="3766820" y="1031240"/>
                    <a:pt x="3721100" y="1036320"/>
                  </a:cubicBezTo>
                  <a:cubicBezTo>
                    <a:pt x="3663950" y="1042670"/>
                    <a:pt x="3597910" y="1042670"/>
                    <a:pt x="3528060" y="1049020"/>
                  </a:cubicBezTo>
                  <a:cubicBezTo>
                    <a:pt x="3444240" y="1055370"/>
                    <a:pt x="3338830" y="1070610"/>
                    <a:pt x="3256280" y="1078230"/>
                  </a:cubicBezTo>
                  <a:cubicBezTo>
                    <a:pt x="3187700" y="1085850"/>
                    <a:pt x="3133090" y="1088390"/>
                    <a:pt x="3067050" y="1096010"/>
                  </a:cubicBezTo>
                  <a:cubicBezTo>
                    <a:pt x="2997200" y="1103630"/>
                    <a:pt x="2932430" y="1115060"/>
                    <a:pt x="2849880" y="1126490"/>
                  </a:cubicBezTo>
                  <a:cubicBezTo>
                    <a:pt x="2738120" y="1143000"/>
                    <a:pt x="2586990" y="1172210"/>
                    <a:pt x="2458720" y="1186180"/>
                  </a:cubicBezTo>
                  <a:cubicBezTo>
                    <a:pt x="2332990" y="1200150"/>
                    <a:pt x="2199640" y="1202690"/>
                    <a:pt x="2086610" y="1210310"/>
                  </a:cubicBezTo>
                  <a:cubicBezTo>
                    <a:pt x="1990090" y="1215390"/>
                    <a:pt x="1908810" y="1223010"/>
                    <a:pt x="1819910" y="1226820"/>
                  </a:cubicBezTo>
                  <a:cubicBezTo>
                    <a:pt x="1729740" y="1229360"/>
                    <a:pt x="1635760" y="1228090"/>
                    <a:pt x="1546860" y="1225550"/>
                  </a:cubicBezTo>
                  <a:cubicBezTo>
                    <a:pt x="1461770" y="1223010"/>
                    <a:pt x="1299210" y="1210310"/>
                    <a:pt x="1297940" y="1210310"/>
                  </a:cubicBezTo>
                  <a:cubicBezTo>
                    <a:pt x="1297940" y="1210310"/>
                    <a:pt x="1292860" y="1211580"/>
                    <a:pt x="1290320" y="1211580"/>
                  </a:cubicBezTo>
                  <a:cubicBezTo>
                    <a:pt x="1287780" y="1211580"/>
                    <a:pt x="1283970" y="1211580"/>
                    <a:pt x="1282700" y="1211580"/>
                  </a:cubicBezTo>
                  <a:cubicBezTo>
                    <a:pt x="1282700" y="1211580"/>
                    <a:pt x="1278890" y="1211580"/>
                    <a:pt x="1276350" y="1211580"/>
                  </a:cubicBezTo>
                  <a:cubicBezTo>
                    <a:pt x="1273810" y="1210310"/>
                    <a:pt x="1268730" y="1210310"/>
                    <a:pt x="1268730" y="1210310"/>
                  </a:cubicBezTo>
                  <a:cubicBezTo>
                    <a:pt x="1268730" y="1210310"/>
                    <a:pt x="1263650" y="1207770"/>
                    <a:pt x="1261110" y="1206500"/>
                  </a:cubicBezTo>
                  <a:cubicBezTo>
                    <a:pt x="1258570" y="1206500"/>
                    <a:pt x="1254760" y="1203960"/>
                    <a:pt x="1254760" y="1203960"/>
                  </a:cubicBezTo>
                  <a:cubicBezTo>
                    <a:pt x="1254760" y="1203960"/>
                    <a:pt x="1249680" y="1201420"/>
                    <a:pt x="1248410" y="1200150"/>
                  </a:cubicBezTo>
                  <a:cubicBezTo>
                    <a:pt x="1245870" y="1197610"/>
                    <a:pt x="1242060" y="1195070"/>
                    <a:pt x="1242060" y="1195070"/>
                  </a:cubicBezTo>
                  <a:cubicBezTo>
                    <a:pt x="1242060" y="1195070"/>
                    <a:pt x="1238250" y="1191260"/>
                    <a:pt x="1236980" y="1189990"/>
                  </a:cubicBezTo>
                  <a:cubicBezTo>
                    <a:pt x="1235710" y="1187450"/>
                    <a:pt x="1231900" y="1183640"/>
                    <a:pt x="1231900" y="1183640"/>
                  </a:cubicBezTo>
                  <a:cubicBezTo>
                    <a:pt x="1231900" y="1183640"/>
                    <a:pt x="1229360" y="1178560"/>
                    <a:pt x="1229360" y="1177290"/>
                  </a:cubicBezTo>
                  <a:cubicBezTo>
                    <a:pt x="1228090" y="1174750"/>
                    <a:pt x="1225550" y="1169670"/>
                    <a:pt x="1225550" y="1169670"/>
                  </a:cubicBezTo>
                  <a:cubicBezTo>
                    <a:pt x="1225550" y="1169670"/>
                    <a:pt x="1224280" y="1164590"/>
                    <a:pt x="1224280" y="1162050"/>
                  </a:cubicBezTo>
                  <a:cubicBezTo>
                    <a:pt x="1223010" y="1160780"/>
                    <a:pt x="1221740" y="1155700"/>
                    <a:pt x="1221740" y="1155700"/>
                  </a:cubicBezTo>
                  <a:cubicBezTo>
                    <a:pt x="1221740" y="1155700"/>
                    <a:pt x="1223010" y="1150620"/>
                    <a:pt x="1223010" y="1148080"/>
                  </a:cubicBezTo>
                  <a:cubicBezTo>
                    <a:pt x="1223010" y="1145540"/>
                    <a:pt x="1223010" y="1140460"/>
                    <a:pt x="1223010" y="1140460"/>
                  </a:cubicBezTo>
                  <a:cubicBezTo>
                    <a:pt x="1223010" y="1140460"/>
                    <a:pt x="1224280" y="1135380"/>
                    <a:pt x="1224280" y="1132840"/>
                  </a:cubicBezTo>
                  <a:cubicBezTo>
                    <a:pt x="1225550" y="1130300"/>
                    <a:pt x="1226820" y="1125220"/>
                    <a:pt x="1226820" y="1125220"/>
                  </a:cubicBezTo>
                  <a:cubicBezTo>
                    <a:pt x="1226820" y="1125220"/>
                    <a:pt x="1229360" y="1121410"/>
                    <a:pt x="1230630" y="1118870"/>
                  </a:cubicBezTo>
                  <a:cubicBezTo>
                    <a:pt x="1231900" y="1116330"/>
                    <a:pt x="1234440" y="1112520"/>
                    <a:pt x="1234440" y="1112520"/>
                  </a:cubicBezTo>
                  <a:cubicBezTo>
                    <a:pt x="1234440" y="1112520"/>
                    <a:pt x="1236980" y="1108710"/>
                    <a:pt x="1239520" y="1106170"/>
                  </a:cubicBezTo>
                  <a:cubicBezTo>
                    <a:pt x="1240790" y="1104900"/>
                    <a:pt x="1244600" y="1101090"/>
                    <a:pt x="1244600" y="1101090"/>
                  </a:cubicBezTo>
                  <a:cubicBezTo>
                    <a:pt x="1244600" y="1101090"/>
                    <a:pt x="1248410" y="1098550"/>
                    <a:pt x="1250950" y="1097280"/>
                  </a:cubicBezTo>
                  <a:cubicBezTo>
                    <a:pt x="1252220" y="1096010"/>
                    <a:pt x="1257300" y="1093470"/>
                    <a:pt x="1257300" y="1092200"/>
                  </a:cubicBezTo>
                  <a:cubicBezTo>
                    <a:pt x="1257300" y="1092200"/>
                    <a:pt x="1262380" y="1090930"/>
                    <a:pt x="1263650" y="1090930"/>
                  </a:cubicBezTo>
                  <a:cubicBezTo>
                    <a:pt x="1266190" y="1089660"/>
                    <a:pt x="1268730" y="1089660"/>
                    <a:pt x="1271270" y="1088390"/>
                  </a:cubicBezTo>
                  <a:cubicBezTo>
                    <a:pt x="1278890" y="1084580"/>
                    <a:pt x="1292860" y="1071880"/>
                    <a:pt x="1308100" y="1065530"/>
                  </a:cubicBezTo>
                  <a:cubicBezTo>
                    <a:pt x="1330960" y="1056640"/>
                    <a:pt x="1369060" y="1054100"/>
                    <a:pt x="1395730" y="1049020"/>
                  </a:cubicBezTo>
                  <a:cubicBezTo>
                    <a:pt x="1418590" y="1042670"/>
                    <a:pt x="1459230" y="1033780"/>
                    <a:pt x="1457960" y="1031240"/>
                  </a:cubicBezTo>
                  <a:cubicBezTo>
                    <a:pt x="1457960" y="1029970"/>
                    <a:pt x="1447800" y="1031240"/>
                    <a:pt x="1435100" y="1031240"/>
                  </a:cubicBezTo>
                  <a:cubicBezTo>
                    <a:pt x="1372870" y="1031240"/>
                    <a:pt x="885190" y="1031240"/>
                    <a:pt x="883920" y="1031240"/>
                  </a:cubicBezTo>
                  <a:cubicBezTo>
                    <a:pt x="883920" y="1031240"/>
                    <a:pt x="878840" y="1031240"/>
                    <a:pt x="876300" y="1031240"/>
                  </a:cubicBezTo>
                  <a:cubicBezTo>
                    <a:pt x="873760" y="1031240"/>
                    <a:pt x="868680" y="1031240"/>
                    <a:pt x="868680" y="1031240"/>
                  </a:cubicBezTo>
                  <a:cubicBezTo>
                    <a:pt x="868680" y="1031240"/>
                    <a:pt x="863600" y="1029970"/>
                    <a:pt x="861060" y="1028700"/>
                  </a:cubicBezTo>
                  <a:cubicBezTo>
                    <a:pt x="858520" y="1028700"/>
                    <a:pt x="853440" y="1027430"/>
                    <a:pt x="853440" y="1027430"/>
                  </a:cubicBezTo>
                  <a:cubicBezTo>
                    <a:pt x="853440" y="1027430"/>
                    <a:pt x="848360" y="1024890"/>
                    <a:pt x="845820" y="1023620"/>
                  </a:cubicBezTo>
                  <a:cubicBezTo>
                    <a:pt x="844550" y="1022350"/>
                    <a:pt x="839470" y="1019810"/>
                    <a:pt x="839470" y="1019810"/>
                  </a:cubicBezTo>
                  <a:cubicBezTo>
                    <a:pt x="839470" y="1019810"/>
                    <a:pt x="835660" y="1016000"/>
                    <a:pt x="833120" y="1014730"/>
                  </a:cubicBezTo>
                  <a:cubicBezTo>
                    <a:pt x="831850" y="1012190"/>
                    <a:pt x="828040" y="1009650"/>
                    <a:pt x="828040" y="1009650"/>
                  </a:cubicBezTo>
                  <a:cubicBezTo>
                    <a:pt x="828040" y="1009650"/>
                    <a:pt x="826770" y="1007110"/>
                    <a:pt x="825500" y="1005840"/>
                  </a:cubicBezTo>
                  <a:cubicBezTo>
                    <a:pt x="812800" y="998220"/>
                    <a:pt x="685800" y="1003300"/>
                    <a:pt x="629920" y="1002030"/>
                  </a:cubicBezTo>
                  <a:cubicBezTo>
                    <a:pt x="588010" y="1002030"/>
                    <a:pt x="518160" y="1003300"/>
                    <a:pt x="518160" y="1003300"/>
                  </a:cubicBezTo>
                  <a:cubicBezTo>
                    <a:pt x="518160" y="1003300"/>
                    <a:pt x="513080" y="1002030"/>
                    <a:pt x="510540" y="1002030"/>
                  </a:cubicBezTo>
                  <a:cubicBezTo>
                    <a:pt x="508000" y="1002030"/>
                    <a:pt x="502920" y="1000760"/>
                    <a:pt x="502920" y="1000760"/>
                  </a:cubicBezTo>
                  <a:cubicBezTo>
                    <a:pt x="502920" y="1000760"/>
                    <a:pt x="499110" y="999490"/>
                    <a:pt x="496570" y="998220"/>
                  </a:cubicBezTo>
                  <a:cubicBezTo>
                    <a:pt x="494030" y="996950"/>
                    <a:pt x="490220" y="995680"/>
                    <a:pt x="490220" y="995680"/>
                  </a:cubicBezTo>
                  <a:cubicBezTo>
                    <a:pt x="488950" y="995680"/>
                    <a:pt x="485140" y="993140"/>
                    <a:pt x="483870" y="990600"/>
                  </a:cubicBezTo>
                  <a:cubicBezTo>
                    <a:pt x="481330" y="989330"/>
                    <a:pt x="477520" y="986790"/>
                    <a:pt x="477520" y="986790"/>
                  </a:cubicBezTo>
                  <a:cubicBezTo>
                    <a:pt x="477520" y="986790"/>
                    <a:pt x="474980" y="982980"/>
                    <a:pt x="472440" y="981710"/>
                  </a:cubicBezTo>
                  <a:cubicBezTo>
                    <a:pt x="471170" y="979170"/>
                    <a:pt x="468630" y="975360"/>
                    <a:pt x="468630" y="975360"/>
                  </a:cubicBezTo>
                  <a:cubicBezTo>
                    <a:pt x="467360" y="975360"/>
                    <a:pt x="466090" y="971550"/>
                    <a:pt x="464820" y="969010"/>
                  </a:cubicBezTo>
                  <a:cubicBezTo>
                    <a:pt x="463550" y="966470"/>
                    <a:pt x="461010" y="962660"/>
                    <a:pt x="461010" y="962660"/>
                  </a:cubicBezTo>
                  <a:cubicBezTo>
                    <a:pt x="461010" y="962660"/>
                    <a:pt x="459740" y="957580"/>
                    <a:pt x="459740" y="955040"/>
                  </a:cubicBezTo>
                  <a:cubicBezTo>
                    <a:pt x="459740" y="952500"/>
                    <a:pt x="458470" y="948690"/>
                    <a:pt x="458470" y="948690"/>
                  </a:cubicBezTo>
                  <a:cubicBezTo>
                    <a:pt x="458470" y="948690"/>
                    <a:pt x="458470" y="943610"/>
                    <a:pt x="458470" y="941070"/>
                  </a:cubicBezTo>
                  <a:cubicBezTo>
                    <a:pt x="458470" y="938530"/>
                    <a:pt x="458470" y="933450"/>
                    <a:pt x="458470" y="933450"/>
                  </a:cubicBezTo>
                  <a:cubicBezTo>
                    <a:pt x="458470" y="933450"/>
                    <a:pt x="459740" y="928370"/>
                    <a:pt x="459740" y="927100"/>
                  </a:cubicBezTo>
                  <a:cubicBezTo>
                    <a:pt x="461010" y="924560"/>
                    <a:pt x="462280" y="919480"/>
                    <a:pt x="462280" y="919480"/>
                  </a:cubicBezTo>
                  <a:cubicBezTo>
                    <a:pt x="462280" y="919480"/>
                    <a:pt x="464820" y="915670"/>
                    <a:pt x="464820" y="913130"/>
                  </a:cubicBezTo>
                  <a:cubicBezTo>
                    <a:pt x="466090" y="910590"/>
                    <a:pt x="468630" y="906780"/>
                    <a:pt x="468630" y="906780"/>
                  </a:cubicBezTo>
                  <a:cubicBezTo>
                    <a:pt x="468630" y="906780"/>
                    <a:pt x="472440" y="902970"/>
                    <a:pt x="473710" y="900430"/>
                  </a:cubicBezTo>
                  <a:cubicBezTo>
                    <a:pt x="474980" y="899160"/>
                    <a:pt x="478790" y="895350"/>
                    <a:pt x="478790" y="895350"/>
                  </a:cubicBezTo>
                  <a:cubicBezTo>
                    <a:pt x="478790" y="895350"/>
                    <a:pt x="482600" y="892810"/>
                    <a:pt x="485140" y="891540"/>
                  </a:cubicBezTo>
                  <a:cubicBezTo>
                    <a:pt x="486410" y="890270"/>
                    <a:pt x="491490" y="887730"/>
                    <a:pt x="491490" y="887730"/>
                  </a:cubicBezTo>
                  <a:cubicBezTo>
                    <a:pt x="491490" y="887730"/>
                    <a:pt x="495300" y="885190"/>
                    <a:pt x="497840" y="885190"/>
                  </a:cubicBezTo>
                  <a:cubicBezTo>
                    <a:pt x="500380" y="883920"/>
                    <a:pt x="504190" y="882650"/>
                    <a:pt x="505460" y="882650"/>
                  </a:cubicBezTo>
                  <a:cubicBezTo>
                    <a:pt x="505460" y="882650"/>
                    <a:pt x="509270" y="881380"/>
                    <a:pt x="511810" y="881380"/>
                  </a:cubicBezTo>
                  <a:cubicBezTo>
                    <a:pt x="514350" y="881380"/>
                    <a:pt x="519430" y="880110"/>
                    <a:pt x="519430" y="880110"/>
                  </a:cubicBezTo>
                  <a:cubicBezTo>
                    <a:pt x="519430" y="880110"/>
                    <a:pt x="679450" y="881380"/>
                    <a:pt x="722630" y="881380"/>
                  </a:cubicBezTo>
                  <a:cubicBezTo>
                    <a:pt x="742950" y="881380"/>
                    <a:pt x="765810" y="882650"/>
                    <a:pt x="767080" y="881380"/>
                  </a:cubicBezTo>
                  <a:cubicBezTo>
                    <a:pt x="765810" y="880110"/>
                    <a:pt x="767080" y="875030"/>
                    <a:pt x="764540" y="872490"/>
                  </a:cubicBezTo>
                  <a:cubicBezTo>
                    <a:pt x="754380" y="863600"/>
                    <a:pt x="683260" y="866140"/>
                    <a:pt x="640080" y="862330"/>
                  </a:cubicBezTo>
                  <a:cubicBezTo>
                    <a:pt x="591820" y="859790"/>
                    <a:pt x="537210" y="864870"/>
                    <a:pt x="487680" y="853440"/>
                  </a:cubicBezTo>
                  <a:cubicBezTo>
                    <a:pt x="438150" y="840740"/>
                    <a:pt x="345440" y="791210"/>
                    <a:pt x="344170" y="791210"/>
                  </a:cubicBezTo>
                  <a:cubicBezTo>
                    <a:pt x="344170" y="791210"/>
                    <a:pt x="339090" y="789940"/>
                    <a:pt x="335280" y="789940"/>
                  </a:cubicBezTo>
                  <a:cubicBezTo>
                    <a:pt x="332740" y="789940"/>
                    <a:pt x="326390" y="788670"/>
                    <a:pt x="326390" y="788670"/>
                  </a:cubicBezTo>
                  <a:cubicBezTo>
                    <a:pt x="326390" y="788670"/>
                    <a:pt x="320040" y="786130"/>
                    <a:pt x="317500" y="786130"/>
                  </a:cubicBezTo>
                  <a:cubicBezTo>
                    <a:pt x="314960" y="784860"/>
                    <a:pt x="308610" y="782320"/>
                    <a:pt x="308610" y="782320"/>
                  </a:cubicBezTo>
                  <a:cubicBezTo>
                    <a:pt x="308610" y="782320"/>
                    <a:pt x="303530" y="778510"/>
                    <a:pt x="300990" y="777240"/>
                  </a:cubicBezTo>
                  <a:cubicBezTo>
                    <a:pt x="298450" y="774700"/>
                    <a:pt x="293370" y="772160"/>
                    <a:pt x="293370" y="772160"/>
                  </a:cubicBezTo>
                  <a:cubicBezTo>
                    <a:pt x="293370" y="772160"/>
                    <a:pt x="289560" y="767080"/>
                    <a:pt x="287020" y="764540"/>
                  </a:cubicBezTo>
                  <a:cubicBezTo>
                    <a:pt x="285750" y="762000"/>
                    <a:pt x="281940" y="758190"/>
                    <a:pt x="281940" y="758190"/>
                  </a:cubicBezTo>
                  <a:cubicBezTo>
                    <a:pt x="281940" y="758190"/>
                    <a:pt x="278130" y="751840"/>
                    <a:pt x="276860" y="749300"/>
                  </a:cubicBezTo>
                  <a:cubicBezTo>
                    <a:pt x="275590" y="746760"/>
                    <a:pt x="273050" y="741680"/>
                    <a:pt x="273050" y="741680"/>
                  </a:cubicBezTo>
                  <a:cubicBezTo>
                    <a:pt x="273050" y="741680"/>
                    <a:pt x="271780" y="735330"/>
                    <a:pt x="270510" y="732790"/>
                  </a:cubicBezTo>
                  <a:cubicBezTo>
                    <a:pt x="270510" y="728980"/>
                    <a:pt x="267970" y="723900"/>
                    <a:pt x="267970" y="723900"/>
                  </a:cubicBezTo>
                  <a:cubicBezTo>
                    <a:pt x="267970" y="723900"/>
                    <a:pt x="267970" y="717550"/>
                    <a:pt x="267970" y="713740"/>
                  </a:cubicBezTo>
                  <a:cubicBezTo>
                    <a:pt x="267970" y="711200"/>
                    <a:pt x="267970" y="704850"/>
                    <a:pt x="267970" y="704850"/>
                  </a:cubicBezTo>
                  <a:cubicBezTo>
                    <a:pt x="267970" y="704850"/>
                    <a:pt x="270510" y="698500"/>
                    <a:pt x="270510" y="695960"/>
                  </a:cubicBezTo>
                  <a:cubicBezTo>
                    <a:pt x="271780" y="693420"/>
                    <a:pt x="273050" y="687070"/>
                    <a:pt x="273050" y="687070"/>
                  </a:cubicBezTo>
                  <a:cubicBezTo>
                    <a:pt x="273050" y="687070"/>
                    <a:pt x="275590" y="681990"/>
                    <a:pt x="276860" y="679450"/>
                  </a:cubicBezTo>
                  <a:cubicBezTo>
                    <a:pt x="278130" y="675640"/>
                    <a:pt x="281940" y="670560"/>
                    <a:pt x="281940" y="670560"/>
                  </a:cubicBezTo>
                  <a:cubicBezTo>
                    <a:pt x="281940" y="670560"/>
                    <a:pt x="285750" y="665480"/>
                    <a:pt x="287020" y="664210"/>
                  </a:cubicBezTo>
                  <a:cubicBezTo>
                    <a:pt x="289560" y="661670"/>
                    <a:pt x="293370" y="656590"/>
                    <a:pt x="293370" y="656590"/>
                  </a:cubicBezTo>
                  <a:cubicBezTo>
                    <a:pt x="293370" y="656590"/>
                    <a:pt x="298450" y="652780"/>
                    <a:pt x="300990" y="651510"/>
                  </a:cubicBezTo>
                  <a:cubicBezTo>
                    <a:pt x="303530" y="650240"/>
                    <a:pt x="308610" y="646430"/>
                    <a:pt x="308610" y="646430"/>
                  </a:cubicBezTo>
                  <a:cubicBezTo>
                    <a:pt x="308610" y="646430"/>
                    <a:pt x="312420" y="645160"/>
                    <a:pt x="313690" y="645160"/>
                  </a:cubicBezTo>
                  <a:cubicBezTo>
                    <a:pt x="313690" y="643890"/>
                    <a:pt x="312420" y="641350"/>
                    <a:pt x="311150" y="640080"/>
                  </a:cubicBezTo>
                  <a:cubicBezTo>
                    <a:pt x="309880" y="637540"/>
                    <a:pt x="308610" y="633730"/>
                    <a:pt x="308610" y="633730"/>
                  </a:cubicBezTo>
                  <a:cubicBezTo>
                    <a:pt x="308610" y="633730"/>
                    <a:pt x="307340" y="628650"/>
                    <a:pt x="307340" y="626110"/>
                  </a:cubicBezTo>
                  <a:cubicBezTo>
                    <a:pt x="307340" y="624840"/>
                    <a:pt x="306070" y="619760"/>
                    <a:pt x="306070" y="619760"/>
                  </a:cubicBezTo>
                  <a:cubicBezTo>
                    <a:pt x="306070" y="619760"/>
                    <a:pt x="307340" y="614680"/>
                    <a:pt x="307340" y="612140"/>
                  </a:cubicBezTo>
                  <a:cubicBezTo>
                    <a:pt x="307340" y="610870"/>
                    <a:pt x="307340" y="605790"/>
                    <a:pt x="307340" y="605790"/>
                  </a:cubicBezTo>
                  <a:cubicBezTo>
                    <a:pt x="307340" y="605790"/>
                    <a:pt x="308610" y="600710"/>
                    <a:pt x="309880" y="599440"/>
                  </a:cubicBezTo>
                  <a:cubicBezTo>
                    <a:pt x="311150" y="596900"/>
                    <a:pt x="312420" y="591820"/>
                    <a:pt x="312420" y="591820"/>
                  </a:cubicBezTo>
                  <a:cubicBezTo>
                    <a:pt x="312420" y="591820"/>
                    <a:pt x="314960" y="588010"/>
                    <a:pt x="316230" y="586740"/>
                  </a:cubicBezTo>
                  <a:cubicBezTo>
                    <a:pt x="317500" y="584200"/>
                    <a:pt x="320040" y="580390"/>
                    <a:pt x="320040" y="580390"/>
                  </a:cubicBezTo>
                  <a:cubicBezTo>
                    <a:pt x="320040" y="580390"/>
                    <a:pt x="322580" y="577850"/>
                    <a:pt x="325120" y="575310"/>
                  </a:cubicBezTo>
                  <a:cubicBezTo>
                    <a:pt x="326390" y="574040"/>
                    <a:pt x="330200" y="571500"/>
                    <a:pt x="330200" y="570230"/>
                  </a:cubicBezTo>
                  <a:cubicBezTo>
                    <a:pt x="330200" y="570230"/>
                    <a:pt x="334010" y="568960"/>
                    <a:pt x="336550" y="567690"/>
                  </a:cubicBezTo>
                  <a:cubicBezTo>
                    <a:pt x="337820" y="566420"/>
                    <a:pt x="341630" y="563880"/>
                    <a:pt x="341630" y="563880"/>
                  </a:cubicBezTo>
                  <a:cubicBezTo>
                    <a:pt x="341630" y="563880"/>
                    <a:pt x="346710" y="562610"/>
                    <a:pt x="349250" y="561340"/>
                  </a:cubicBezTo>
                  <a:cubicBezTo>
                    <a:pt x="350520" y="561340"/>
                    <a:pt x="355600" y="560070"/>
                    <a:pt x="355600" y="560070"/>
                  </a:cubicBezTo>
                  <a:cubicBezTo>
                    <a:pt x="355600" y="560070"/>
                    <a:pt x="454660" y="549910"/>
                    <a:pt x="488950" y="544830"/>
                  </a:cubicBezTo>
                  <a:cubicBezTo>
                    <a:pt x="511810" y="542290"/>
                    <a:pt x="543560" y="541020"/>
                    <a:pt x="544830" y="537210"/>
                  </a:cubicBezTo>
                  <a:cubicBezTo>
                    <a:pt x="544830" y="530860"/>
                    <a:pt x="483870" y="514350"/>
                    <a:pt x="483870" y="514350"/>
                  </a:cubicBezTo>
                  <a:cubicBezTo>
                    <a:pt x="483870" y="514350"/>
                    <a:pt x="477520" y="514350"/>
                    <a:pt x="474980" y="514350"/>
                  </a:cubicBezTo>
                  <a:cubicBezTo>
                    <a:pt x="472440" y="514350"/>
                    <a:pt x="467360" y="514350"/>
                    <a:pt x="467360" y="514350"/>
                  </a:cubicBezTo>
                  <a:cubicBezTo>
                    <a:pt x="467360" y="514350"/>
                    <a:pt x="461010" y="513080"/>
                    <a:pt x="458470" y="513080"/>
                  </a:cubicBezTo>
                  <a:cubicBezTo>
                    <a:pt x="455930" y="511810"/>
                    <a:pt x="450850" y="510540"/>
                    <a:pt x="450850" y="510540"/>
                  </a:cubicBezTo>
                  <a:cubicBezTo>
                    <a:pt x="450850" y="510540"/>
                    <a:pt x="445770" y="508000"/>
                    <a:pt x="443230" y="508000"/>
                  </a:cubicBezTo>
                  <a:cubicBezTo>
                    <a:pt x="440690" y="506730"/>
                    <a:pt x="435610" y="504190"/>
                    <a:pt x="435610" y="504190"/>
                  </a:cubicBezTo>
                  <a:cubicBezTo>
                    <a:pt x="435610" y="504190"/>
                    <a:pt x="431800" y="500380"/>
                    <a:pt x="429260" y="499110"/>
                  </a:cubicBezTo>
                  <a:cubicBezTo>
                    <a:pt x="427990" y="496570"/>
                    <a:pt x="422910" y="492760"/>
                    <a:pt x="422910" y="492760"/>
                  </a:cubicBezTo>
                  <a:cubicBezTo>
                    <a:pt x="422910" y="492760"/>
                    <a:pt x="420370" y="488950"/>
                    <a:pt x="417830" y="486410"/>
                  </a:cubicBezTo>
                  <a:cubicBezTo>
                    <a:pt x="416560" y="483870"/>
                    <a:pt x="412750" y="480060"/>
                    <a:pt x="412750" y="480060"/>
                  </a:cubicBezTo>
                  <a:cubicBezTo>
                    <a:pt x="412750" y="480060"/>
                    <a:pt x="411480" y="474980"/>
                    <a:pt x="410210" y="472440"/>
                  </a:cubicBezTo>
                  <a:cubicBezTo>
                    <a:pt x="408940" y="469900"/>
                    <a:pt x="406400" y="464820"/>
                    <a:pt x="406400" y="464820"/>
                  </a:cubicBezTo>
                  <a:cubicBezTo>
                    <a:pt x="406400" y="464820"/>
                    <a:pt x="406400" y="459740"/>
                    <a:pt x="405130" y="457200"/>
                  </a:cubicBezTo>
                  <a:cubicBezTo>
                    <a:pt x="405130" y="453390"/>
                    <a:pt x="403860" y="448310"/>
                    <a:pt x="403860" y="448310"/>
                  </a:cubicBezTo>
                  <a:cubicBezTo>
                    <a:pt x="403860" y="448310"/>
                    <a:pt x="405130" y="443230"/>
                    <a:pt x="405130" y="440690"/>
                  </a:cubicBezTo>
                  <a:cubicBezTo>
                    <a:pt x="405130" y="436880"/>
                    <a:pt x="405130" y="431800"/>
                    <a:pt x="405130" y="431800"/>
                  </a:cubicBezTo>
                  <a:cubicBezTo>
                    <a:pt x="405130" y="431800"/>
                    <a:pt x="407670" y="425450"/>
                    <a:pt x="408940" y="424180"/>
                  </a:cubicBezTo>
                  <a:cubicBezTo>
                    <a:pt x="406400" y="421640"/>
                    <a:pt x="349250" y="422910"/>
                    <a:pt x="308610" y="426720"/>
                  </a:cubicBezTo>
                  <a:cubicBezTo>
                    <a:pt x="246380" y="430530"/>
                    <a:pt x="71120" y="457200"/>
                    <a:pt x="71120" y="457200"/>
                  </a:cubicBezTo>
                  <a:cubicBezTo>
                    <a:pt x="71120" y="457200"/>
                    <a:pt x="66040" y="457200"/>
                    <a:pt x="63500" y="457200"/>
                  </a:cubicBezTo>
                  <a:cubicBezTo>
                    <a:pt x="60960" y="458470"/>
                    <a:pt x="55880" y="458470"/>
                    <a:pt x="55880" y="458470"/>
                  </a:cubicBezTo>
                  <a:cubicBezTo>
                    <a:pt x="55880" y="458470"/>
                    <a:pt x="50800" y="457200"/>
                    <a:pt x="48260" y="455930"/>
                  </a:cubicBezTo>
                  <a:cubicBezTo>
                    <a:pt x="46990" y="455930"/>
                    <a:pt x="41910" y="454660"/>
                    <a:pt x="41910" y="454660"/>
                  </a:cubicBezTo>
                  <a:cubicBezTo>
                    <a:pt x="41910" y="454660"/>
                    <a:pt x="36830" y="453390"/>
                    <a:pt x="35560" y="452120"/>
                  </a:cubicBezTo>
                  <a:cubicBezTo>
                    <a:pt x="33020" y="450850"/>
                    <a:pt x="27940" y="448310"/>
                    <a:pt x="27940" y="448310"/>
                  </a:cubicBezTo>
                  <a:cubicBezTo>
                    <a:pt x="27940" y="448310"/>
                    <a:pt x="24130" y="445770"/>
                    <a:pt x="22860" y="443230"/>
                  </a:cubicBezTo>
                  <a:cubicBezTo>
                    <a:pt x="20320" y="441960"/>
                    <a:pt x="16510" y="439420"/>
                    <a:pt x="16510" y="439420"/>
                  </a:cubicBezTo>
                  <a:cubicBezTo>
                    <a:pt x="16510" y="439420"/>
                    <a:pt x="13970" y="435610"/>
                    <a:pt x="12700" y="433070"/>
                  </a:cubicBezTo>
                  <a:cubicBezTo>
                    <a:pt x="11430" y="430530"/>
                    <a:pt x="7620" y="426720"/>
                    <a:pt x="7620" y="426720"/>
                  </a:cubicBezTo>
                  <a:cubicBezTo>
                    <a:pt x="7620" y="426720"/>
                    <a:pt x="6350" y="422910"/>
                    <a:pt x="5080" y="420370"/>
                  </a:cubicBezTo>
                  <a:cubicBezTo>
                    <a:pt x="3810" y="417830"/>
                    <a:pt x="2540" y="414020"/>
                    <a:pt x="2540" y="414020"/>
                  </a:cubicBezTo>
                  <a:cubicBezTo>
                    <a:pt x="2540" y="414020"/>
                    <a:pt x="1270" y="408940"/>
                    <a:pt x="1270" y="406400"/>
                  </a:cubicBezTo>
                  <a:cubicBezTo>
                    <a:pt x="1270" y="403860"/>
                    <a:pt x="0" y="398780"/>
                    <a:pt x="0" y="398780"/>
                  </a:cubicBezTo>
                  <a:moveTo>
                    <a:pt x="1663700" y="1103630"/>
                  </a:moveTo>
                  <a:cubicBezTo>
                    <a:pt x="1893570" y="1103630"/>
                    <a:pt x="2061210" y="1103630"/>
                    <a:pt x="2068830" y="1092200"/>
                  </a:cubicBezTo>
                  <a:cubicBezTo>
                    <a:pt x="2070100" y="1089660"/>
                    <a:pt x="2067560" y="1085850"/>
                    <a:pt x="2067560" y="1085850"/>
                  </a:cubicBezTo>
                  <a:cubicBezTo>
                    <a:pt x="2067560" y="1085850"/>
                    <a:pt x="2067560" y="1080770"/>
                    <a:pt x="2067560" y="1078230"/>
                  </a:cubicBezTo>
                  <a:cubicBezTo>
                    <a:pt x="2067560" y="1075690"/>
                    <a:pt x="2066290" y="1070610"/>
                    <a:pt x="2066290" y="1070610"/>
                  </a:cubicBezTo>
                  <a:cubicBezTo>
                    <a:pt x="2066290" y="1070610"/>
                    <a:pt x="2067560" y="1065530"/>
                    <a:pt x="2068830" y="1062990"/>
                  </a:cubicBezTo>
                  <a:cubicBezTo>
                    <a:pt x="2068830" y="1060450"/>
                    <a:pt x="2070100" y="1055370"/>
                    <a:pt x="2070100" y="1055370"/>
                  </a:cubicBezTo>
                  <a:cubicBezTo>
                    <a:pt x="2070100" y="1055370"/>
                    <a:pt x="2072640" y="1050290"/>
                    <a:pt x="2072640" y="1047750"/>
                  </a:cubicBezTo>
                  <a:cubicBezTo>
                    <a:pt x="2073910" y="1046480"/>
                    <a:pt x="2076450" y="1041400"/>
                    <a:pt x="2076450" y="1041400"/>
                  </a:cubicBezTo>
                  <a:cubicBezTo>
                    <a:pt x="2076450" y="1041400"/>
                    <a:pt x="2080260" y="1037590"/>
                    <a:pt x="2081530" y="1035050"/>
                  </a:cubicBezTo>
                  <a:cubicBezTo>
                    <a:pt x="2082800" y="1033780"/>
                    <a:pt x="2086610" y="1028700"/>
                    <a:pt x="2086610" y="1028700"/>
                  </a:cubicBezTo>
                  <a:cubicBezTo>
                    <a:pt x="2086610" y="1028700"/>
                    <a:pt x="2090420" y="1026160"/>
                    <a:pt x="2092960" y="1024890"/>
                  </a:cubicBezTo>
                  <a:cubicBezTo>
                    <a:pt x="2094230" y="1023620"/>
                    <a:pt x="2099310" y="1021080"/>
                    <a:pt x="2098040" y="1019810"/>
                  </a:cubicBezTo>
                  <a:cubicBezTo>
                    <a:pt x="2096770" y="1016000"/>
                    <a:pt x="2011680" y="1037590"/>
                    <a:pt x="1954530" y="1049020"/>
                  </a:cubicBezTo>
                  <a:cubicBezTo>
                    <a:pt x="1874520" y="1064260"/>
                    <a:pt x="1663700" y="1103630"/>
                    <a:pt x="1663700" y="11036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3732847" y="982980"/>
            <a:ext cx="2502217" cy="492443"/>
            <a:chOff x="0" y="0"/>
            <a:chExt cx="3336290" cy="656590"/>
          </a:xfrm>
        </p:grpSpPr>
        <p:sp>
          <p:nvSpPr>
            <p:cNvPr id="9" name="Freeform 9"/>
            <p:cNvSpPr/>
            <p:nvPr/>
          </p:nvSpPr>
          <p:spPr>
            <a:xfrm>
              <a:off x="48260" y="41910"/>
              <a:ext cx="3238500" cy="581660"/>
            </a:xfrm>
            <a:custGeom>
              <a:avLst/>
              <a:gdLst/>
              <a:ahLst/>
              <a:cxnLst/>
              <a:rect l="l" t="t" r="r" b="b"/>
              <a:pathLst>
                <a:path w="3238500" h="581660">
                  <a:moveTo>
                    <a:pt x="228600" y="38100"/>
                  </a:moveTo>
                  <a:cubicBezTo>
                    <a:pt x="2979420" y="34290"/>
                    <a:pt x="3107690" y="2540"/>
                    <a:pt x="3169920" y="8890"/>
                  </a:cubicBezTo>
                  <a:cubicBezTo>
                    <a:pt x="3191510" y="11430"/>
                    <a:pt x="3201670" y="13970"/>
                    <a:pt x="3213100" y="22860"/>
                  </a:cubicBezTo>
                  <a:cubicBezTo>
                    <a:pt x="3223260" y="31750"/>
                    <a:pt x="3232150" y="49530"/>
                    <a:pt x="3235960" y="62230"/>
                  </a:cubicBezTo>
                  <a:cubicBezTo>
                    <a:pt x="3238500" y="72390"/>
                    <a:pt x="3235960" y="82550"/>
                    <a:pt x="3233420" y="92710"/>
                  </a:cubicBezTo>
                  <a:cubicBezTo>
                    <a:pt x="3230880" y="101600"/>
                    <a:pt x="3225800" y="111760"/>
                    <a:pt x="3218180" y="118110"/>
                  </a:cubicBezTo>
                  <a:cubicBezTo>
                    <a:pt x="3208020" y="127000"/>
                    <a:pt x="3197860" y="132080"/>
                    <a:pt x="3176270" y="137160"/>
                  </a:cubicBezTo>
                  <a:cubicBezTo>
                    <a:pt x="3117850" y="148590"/>
                    <a:pt x="2990850" y="130810"/>
                    <a:pt x="2830830" y="134620"/>
                  </a:cubicBezTo>
                  <a:cubicBezTo>
                    <a:pt x="2463800" y="143510"/>
                    <a:pt x="1526540" y="187960"/>
                    <a:pt x="1019810" y="228600"/>
                  </a:cubicBezTo>
                  <a:cubicBezTo>
                    <a:pt x="651510" y="257810"/>
                    <a:pt x="180340" y="341630"/>
                    <a:pt x="69850" y="331470"/>
                  </a:cubicBezTo>
                  <a:cubicBezTo>
                    <a:pt x="45720" y="328930"/>
                    <a:pt x="38100" y="327660"/>
                    <a:pt x="26670" y="318770"/>
                  </a:cubicBezTo>
                  <a:cubicBezTo>
                    <a:pt x="15240" y="309880"/>
                    <a:pt x="6350" y="294640"/>
                    <a:pt x="3810" y="280670"/>
                  </a:cubicBezTo>
                  <a:cubicBezTo>
                    <a:pt x="0" y="266700"/>
                    <a:pt x="3810" y="248920"/>
                    <a:pt x="11430" y="236220"/>
                  </a:cubicBezTo>
                  <a:cubicBezTo>
                    <a:pt x="17780" y="224790"/>
                    <a:pt x="27940" y="214630"/>
                    <a:pt x="45720" y="208280"/>
                  </a:cubicBezTo>
                  <a:cubicBezTo>
                    <a:pt x="81280" y="195580"/>
                    <a:pt x="142240" y="203200"/>
                    <a:pt x="227330" y="207010"/>
                  </a:cubicBezTo>
                  <a:cubicBezTo>
                    <a:pt x="429260" y="214630"/>
                    <a:pt x="892810" y="284480"/>
                    <a:pt x="1239520" y="304800"/>
                  </a:cubicBezTo>
                  <a:cubicBezTo>
                    <a:pt x="1604010" y="325120"/>
                    <a:pt x="2161540" y="289560"/>
                    <a:pt x="2364740" y="323850"/>
                  </a:cubicBezTo>
                  <a:cubicBezTo>
                    <a:pt x="2443480" y="336550"/>
                    <a:pt x="2512060" y="346710"/>
                    <a:pt x="2523490" y="374650"/>
                  </a:cubicBezTo>
                  <a:cubicBezTo>
                    <a:pt x="2532380" y="396240"/>
                    <a:pt x="2503170" y="439420"/>
                    <a:pt x="2477770" y="458470"/>
                  </a:cubicBezTo>
                  <a:cubicBezTo>
                    <a:pt x="2448560" y="482600"/>
                    <a:pt x="2414270" y="481330"/>
                    <a:pt x="2345690" y="491490"/>
                  </a:cubicBezTo>
                  <a:cubicBezTo>
                    <a:pt x="2128520" y="524510"/>
                    <a:pt x="1099820" y="581660"/>
                    <a:pt x="965200" y="563880"/>
                  </a:cubicBezTo>
                  <a:cubicBezTo>
                    <a:pt x="942340" y="561340"/>
                    <a:pt x="935990" y="558800"/>
                    <a:pt x="924560" y="551180"/>
                  </a:cubicBezTo>
                  <a:cubicBezTo>
                    <a:pt x="914400" y="542290"/>
                    <a:pt x="904240" y="528320"/>
                    <a:pt x="900430" y="515620"/>
                  </a:cubicBezTo>
                  <a:cubicBezTo>
                    <a:pt x="896620" y="501650"/>
                    <a:pt x="896620" y="485140"/>
                    <a:pt x="902970" y="472440"/>
                  </a:cubicBezTo>
                  <a:cubicBezTo>
                    <a:pt x="910590" y="457200"/>
                    <a:pt x="932180" y="435610"/>
                    <a:pt x="951230" y="431800"/>
                  </a:cubicBezTo>
                  <a:cubicBezTo>
                    <a:pt x="969010" y="426720"/>
                    <a:pt x="998220" y="436880"/>
                    <a:pt x="1010920" y="448310"/>
                  </a:cubicBezTo>
                  <a:cubicBezTo>
                    <a:pt x="1022350" y="457200"/>
                    <a:pt x="1029970" y="471170"/>
                    <a:pt x="1031240" y="485140"/>
                  </a:cubicBezTo>
                  <a:cubicBezTo>
                    <a:pt x="1033780" y="502920"/>
                    <a:pt x="1023620" y="532130"/>
                    <a:pt x="1012190" y="544830"/>
                  </a:cubicBezTo>
                  <a:cubicBezTo>
                    <a:pt x="1002030" y="556260"/>
                    <a:pt x="986790" y="562610"/>
                    <a:pt x="972820" y="563880"/>
                  </a:cubicBezTo>
                  <a:cubicBezTo>
                    <a:pt x="960120" y="565150"/>
                    <a:pt x="942340" y="562610"/>
                    <a:pt x="930910" y="554990"/>
                  </a:cubicBezTo>
                  <a:cubicBezTo>
                    <a:pt x="916940" y="544830"/>
                    <a:pt x="900430" y="518160"/>
                    <a:pt x="897890" y="500380"/>
                  </a:cubicBezTo>
                  <a:cubicBezTo>
                    <a:pt x="896620" y="486410"/>
                    <a:pt x="900430" y="471170"/>
                    <a:pt x="909320" y="459740"/>
                  </a:cubicBezTo>
                  <a:cubicBezTo>
                    <a:pt x="920750" y="445770"/>
                    <a:pt x="938530" y="436880"/>
                    <a:pt x="965200" y="429260"/>
                  </a:cubicBezTo>
                  <a:cubicBezTo>
                    <a:pt x="1022350" y="415290"/>
                    <a:pt x="1134110" y="434340"/>
                    <a:pt x="1247140" y="430530"/>
                  </a:cubicBezTo>
                  <a:cubicBezTo>
                    <a:pt x="1419860" y="426720"/>
                    <a:pt x="1690370" y="408940"/>
                    <a:pt x="1898650" y="393700"/>
                  </a:cubicBezTo>
                  <a:cubicBezTo>
                    <a:pt x="2090420" y="378460"/>
                    <a:pt x="2430780" y="299720"/>
                    <a:pt x="2452370" y="340360"/>
                  </a:cubicBezTo>
                  <a:cubicBezTo>
                    <a:pt x="2462530" y="360680"/>
                    <a:pt x="2419350" y="419100"/>
                    <a:pt x="2364740" y="443230"/>
                  </a:cubicBezTo>
                  <a:cubicBezTo>
                    <a:pt x="2204720" y="515620"/>
                    <a:pt x="1595120" y="441960"/>
                    <a:pt x="1229360" y="421640"/>
                  </a:cubicBezTo>
                  <a:cubicBezTo>
                    <a:pt x="885190" y="403860"/>
                    <a:pt x="424180" y="344170"/>
                    <a:pt x="227330" y="334010"/>
                  </a:cubicBezTo>
                  <a:cubicBezTo>
                    <a:pt x="146050" y="328930"/>
                    <a:pt x="90170" y="341630"/>
                    <a:pt x="54610" y="331470"/>
                  </a:cubicBezTo>
                  <a:cubicBezTo>
                    <a:pt x="35560" y="325120"/>
                    <a:pt x="24130" y="318770"/>
                    <a:pt x="16510" y="308610"/>
                  </a:cubicBezTo>
                  <a:cubicBezTo>
                    <a:pt x="7620" y="297180"/>
                    <a:pt x="1270" y="279400"/>
                    <a:pt x="2540" y="265430"/>
                  </a:cubicBezTo>
                  <a:cubicBezTo>
                    <a:pt x="2540" y="251460"/>
                    <a:pt x="11430" y="234950"/>
                    <a:pt x="20320" y="224790"/>
                  </a:cubicBezTo>
                  <a:cubicBezTo>
                    <a:pt x="26670" y="217170"/>
                    <a:pt x="31750" y="213360"/>
                    <a:pt x="45720" y="208280"/>
                  </a:cubicBezTo>
                  <a:cubicBezTo>
                    <a:pt x="86360" y="195580"/>
                    <a:pt x="195580" y="201930"/>
                    <a:pt x="302260" y="193040"/>
                  </a:cubicBezTo>
                  <a:cubicBezTo>
                    <a:pt x="480060" y="177800"/>
                    <a:pt x="819150" y="129540"/>
                    <a:pt x="1012190" y="113030"/>
                  </a:cubicBezTo>
                  <a:cubicBezTo>
                    <a:pt x="1145540" y="101600"/>
                    <a:pt x="1210310" y="100330"/>
                    <a:pt x="1351280" y="92710"/>
                  </a:cubicBezTo>
                  <a:cubicBezTo>
                    <a:pt x="1582420" y="80010"/>
                    <a:pt x="2002790" y="67310"/>
                    <a:pt x="2272030" y="52070"/>
                  </a:cubicBezTo>
                  <a:cubicBezTo>
                    <a:pt x="2481580" y="39370"/>
                    <a:pt x="2668270" y="15240"/>
                    <a:pt x="2830830" y="8890"/>
                  </a:cubicBezTo>
                  <a:cubicBezTo>
                    <a:pt x="2957830" y="3810"/>
                    <a:pt x="3110230" y="0"/>
                    <a:pt x="3169920" y="8890"/>
                  </a:cubicBezTo>
                  <a:cubicBezTo>
                    <a:pt x="3191510" y="12700"/>
                    <a:pt x="3201670" y="13970"/>
                    <a:pt x="3213100" y="22860"/>
                  </a:cubicBezTo>
                  <a:cubicBezTo>
                    <a:pt x="3224530" y="34290"/>
                    <a:pt x="3235960" y="62230"/>
                    <a:pt x="3235960" y="77470"/>
                  </a:cubicBezTo>
                  <a:cubicBezTo>
                    <a:pt x="3237230" y="88900"/>
                    <a:pt x="3233420" y="97790"/>
                    <a:pt x="3227070" y="106680"/>
                  </a:cubicBezTo>
                  <a:cubicBezTo>
                    <a:pt x="3219450" y="116840"/>
                    <a:pt x="3211830" y="127000"/>
                    <a:pt x="3191510" y="134620"/>
                  </a:cubicBezTo>
                  <a:cubicBezTo>
                    <a:pt x="3131820" y="156210"/>
                    <a:pt x="2988310" y="152400"/>
                    <a:pt x="2801620" y="158750"/>
                  </a:cubicBezTo>
                  <a:cubicBezTo>
                    <a:pt x="2320290" y="173990"/>
                    <a:pt x="421640" y="198120"/>
                    <a:pt x="228600" y="162560"/>
                  </a:cubicBezTo>
                  <a:cubicBezTo>
                    <a:pt x="204470" y="158750"/>
                    <a:pt x="198120" y="156210"/>
                    <a:pt x="187960" y="147320"/>
                  </a:cubicBezTo>
                  <a:cubicBezTo>
                    <a:pt x="177800" y="138430"/>
                    <a:pt x="167640" y="121920"/>
                    <a:pt x="167640" y="107950"/>
                  </a:cubicBezTo>
                  <a:cubicBezTo>
                    <a:pt x="166370" y="91440"/>
                    <a:pt x="176530" y="64770"/>
                    <a:pt x="187960" y="53340"/>
                  </a:cubicBezTo>
                  <a:cubicBezTo>
                    <a:pt x="198120" y="43180"/>
                    <a:pt x="228600" y="38100"/>
                    <a:pt x="228600" y="381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5979743"/>
            <a:chOff x="0" y="0"/>
            <a:chExt cx="24384000" cy="7972991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565" b="565"/>
            <a:stretch>
              <a:fillRect/>
            </a:stretch>
          </p:blipFill>
          <p:spPr>
            <a:xfrm>
              <a:off x="0" y="0"/>
              <a:ext cx="24384000" cy="7972991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697073" y="6523293"/>
            <a:ext cx="8022501" cy="2076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171616"/>
                </a:solidFill>
                <a:latin typeface="Raleway"/>
                <a:ea typeface="Raleway"/>
                <a:cs typeface="Raleway"/>
                <a:sym typeface="Raleway"/>
              </a:rPr>
              <a:t>ICMR Testing Labs in each State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041612" y="6589968"/>
            <a:ext cx="6217688" cy="2855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3048" lvl="1" indent="-251524" algn="l">
              <a:lnSpc>
                <a:spcPts val="3262"/>
              </a:lnSpc>
              <a:buFont typeface="Arial"/>
              <a:buChar char="•"/>
            </a:pPr>
            <a:r>
              <a:rPr lang="en-US" sz="233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The graph represents distribution of testing facilities.</a:t>
            </a:r>
          </a:p>
          <a:p>
            <a:pPr marL="503048" lvl="1" indent="-251524" algn="l">
              <a:lnSpc>
                <a:spcPts val="3262"/>
              </a:lnSpc>
              <a:buFont typeface="Arial"/>
              <a:buChar char="•"/>
            </a:pPr>
            <a:r>
              <a:rPr lang="en-US" sz="233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Maharashtra leads with 39 testing labs.</a:t>
            </a:r>
          </a:p>
          <a:p>
            <a:pPr marL="503048" lvl="1" indent="-251524" algn="l">
              <a:lnSpc>
                <a:spcPts val="3262"/>
              </a:lnSpc>
              <a:buFont typeface="Arial"/>
              <a:buChar char="•"/>
            </a:pPr>
            <a:r>
              <a:rPr lang="en-US" sz="233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Significant lab numbers in Telangana and Tamil Nadu.</a:t>
            </a:r>
          </a:p>
          <a:p>
            <a:pPr marL="503048" lvl="1" indent="-251524" algn="l">
              <a:lnSpc>
                <a:spcPts val="3262"/>
              </a:lnSpc>
              <a:buFont typeface="Arial"/>
              <a:buChar char="•"/>
            </a:pPr>
            <a:r>
              <a:rPr lang="en-US" sz="233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Highlights states with fewer testing labs.</a:t>
            </a:r>
          </a:p>
          <a:p>
            <a:pPr algn="l">
              <a:lnSpc>
                <a:spcPts val="3262"/>
              </a:lnSpc>
              <a:spcBef>
                <a:spcPct val="0"/>
              </a:spcBef>
            </a:pPr>
            <a:endParaRPr lang="en-US" sz="2330">
              <a:solidFill>
                <a:srgbClr val="1716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103477" y="713251"/>
            <a:ext cx="115582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Page 08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524879" y="0"/>
            <a:ext cx="7763121" cy="10287000"/>
            <a:chOff x="0" y="0"/>
            <a:chExt cx="10350829" cy="1371600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l="8777" r="8777"/>
            <a:stretch>
              <a:fillRect/>
            </a:stretch>
          </p:blipFill>
          <p:spPr>
            <a:xfrm>
              <a:off x="0" y="0"/>
              <a:ext cx="10350829" cy="13716000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1807986" y="1927817"/>
            <a:ext cx="4900474" cy="2076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171616"/>
                </a:solidFill>
                <a:latin typeface="Raleway"/>
                <a:ea typeface="Raleway"/>
                <a:cs typeface="Raleway"/>
                <a:sym typeface="Raleway"/>
              </a:rPr>
              <a:t>Gender Wise Distribution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07986" y="4806352"/>
            <a:ext cx="5990499" cy="326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0887" lvl="1" indent="-250444" algn="l">
              <a:lnSpc>
                <a:spcPts val="3247"/>
              </a:lnSpc>
              <a:buFont typeface="Arial"/>
              <a:buChar char="•"/>
            </a:pPr>
            <a:r>
              <a:rPr lang="en-US" sz="231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The visual representation with pie chart shows the gender distribution.</a:t>
            </a:r>
          </a:p>
          <a:p>
            <a:pPr marL="500887" lvl="1" indent="-250444" algn="l">
              <a:lnSpc>
                <a:spcPts val="3247"/>
              </a:lnSpc>
              <a:buFont typeface="Arial"/>
              <a:buChar char="•"/>
            </a:pPr>
            <a:r>
              <a:rPr lang="en-US" sz="231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Male cases represent 66.76% of total.</a:t>
            </a:r>
          </a:p>
          <a:p>
            <a:pPr marL="500887" lvl="1" indent="-250444" algn="l">
              <a:lnSpc>
                <a:spcPts val="3247"/>
              </a:lnSpc>
              <a:buFont typeface="Arial"/>
              <a:buChar char="•"/>
            </a:pPr>
            <a:r>
              <a:rPr lang="en-US" sz="231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Female cases account for 33.24% overall.</a:t>
            </a:r>
          </a:p>
          <a:p>
            <a:pPr marL="500887" lvl="1" indent="-250444" algn="l">
              <a:lnSpc>
                <a:spcPts val="3247"/>
              </a:lnSpc>
              <a:buFont typeface="Arial"/>
              <a:buChar char="•"/>
            </a:pPr>
            <a:r>
              <a:rPr lang="en-US" sz="2319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Significant gender disparity in COVID-19 cases.</a:t>
            </a:r>
          </a:p>
          <a:p>
            <a:pPr algn="l">
              <a:lnSpc>
                <a:spcPts val="3247"/>
              </a:lnSpc>
              <a:spcBef>
                <a:spcPct val="0"/>
              </a:spcBef>
            </a:pPr>
            <a:endParaRPr lang="en-US" sz="2319">
              <a:solidFill>
                <a:srgbClr val="17161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778</Words>
  <Application>Microsoft Office PowerPoint</Application>
  <PresentationFormat>Custom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Raleway</vt:lpstr>
      <vt:lpstr>Canva Sans</vt:lpstr>
      <vt:lpstr>Open Sans Bold</vt:lpstr>
      <vt:lpstr>Calibri</vt:lpstr>
      <vt:lpstr>Open Sans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Minimalist Photography Presentation</dc:title>
  <cp:lastModifiedBy>Tanishq</cp:lastModifiedBy>
  <cp:revision>2</cp:revision>
  <dcterms:created xsi:type="dcterms:W3CDTF">2006-08-16T00:00:00Z</dcterms:created>
  <dcterms:modified xsi:type="dcterms:W3CDTF">2024-07-10T12:17:58Z</dcterms:modified>
  <dc:identifier>DAGKeAjdq4s</dc:identifier>
</cp:coreProperties>
</file>