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0E07-F7F2-6A34-6D85-28698C0A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33267-72D6-BDFF-7B4E-26CFE32F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9A37-5DC7-80BC-5304-6D528244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BC01-5F97-B83C-5911-568C2D9B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543F-BC7B-E894-469A-F47DAD1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FFDE-18BC-0E6B-2258-E65FECD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EE77-ED5E-84B4-67B1-E214E1BD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FB2A-959B-ABCA-5B87-D1E74ADD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1D0-5890-A8A8-84C6-62B6C66B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90EF-A23D-1E60-D894-1213CA9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4F63D-F119-7CF1-1A48-445092ED3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6A158-E902-5B1D-50BC-98315C36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53BD-F4D3-A70C-1081-3EAFA2F0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AFBA-2A96-17EA-3E69-D182A2ED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6FB6-7180-A47E-3ECE-CFF72525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585B-7B17-9041-41E0-D207D4C4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74B1-9240-26EA-9064-7A9194B4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02A0-3FED-80D6-6668-A911D997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A1C9-C6F9-E548-BE6A-65F5596F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307E-850D-CCD0-EC2A-5C5BFA1C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5020-CB23-F935-D547-08CDD9C0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6D52-2116-D5CF-4F88-24FF8C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B25-E3F9-6D78-9EAC-39B17BA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F997-F700-90BE-A3BE-465B106B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A9BD-611E-6723-DE89-392CF8E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9EB-996F-C180-94E0-AD9DBB7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F7DB-0FFA-BE41-4247-F03ADBF6A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64972-0FBD-72B8-FC23-15D4B233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96A7E-0E8D-3378-B17E-DC456277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A4FF-7546-0B66-4D1E-1473019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FA9E-BAD2-1DB1-05BF-137FC86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7650-16BD-3E4E-5A6D-881CD41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183C-73D3-0173-3058-D5BBE9FEB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B095-8E66-FC32-AE75-89757CEF9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77A3-3D06-6AAF-C0C1-61DE3C7F2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1FC13-67CF-3B6F-C77D-AFE87419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A08B9-37E3-BD1A-8D4E-414342AE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DD55E-2772-B47E-516E-EA8F3B7C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76B23-EB4A-FB99-3A48-5AC10528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3731-B6A1-469E-A88C-46B45C1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EA5C4-E07F-8173-1DA8-CCCF46DF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55F3-9AF7-10FA-E1E9-12C22B6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BF1BE-E98A-7BE8-4340-02734E59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44FFC-20D2-DE23-AAB0-A822EEF7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6018-7622-01CE-2EE4-66385DF4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5DB6-2DE4-D6E2-2F4B-F3F3D18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1450-7A02-A65B-783D-F7042DF4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D8F9-581D-A895-8A34-917A3A02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4157-47DC-0632-99A2-439567E81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5B64-25A1-867A-29F5-ABB2A1B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B3F9-E54E-9301-1F48-B35536DF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3A3E7-BA20-91FD-D632-341B1D4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131-C953-561E-C5CD-D9006E0F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E50EE-C26B-F6DF-4941-81F6E783A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27637-C151-CDAC-B958-277CA40C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0BB32-5A21-23E1-C09C-C7D1DF60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97A7-2F96-1CC1-A961-DE24198C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457F-5E0A-8F0D-4501-26A3A93B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9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B1BAA-6149-C8D7-1629-25BF680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175-A41E-846B-02D1-E592D888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9C9D-EF75-8740-5916-8261710FF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CCE5-48BE-426C-866A-2F2CF82850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2B0B-B8DE-03C4-A520-3F8C178F5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3E24-9928-87A1-A947-7957DDF2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0B97-99D0-4364-B24B-E43836EB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50541-091F-C06E-C12D-4FDDEE69A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Ikea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E505-AE6D-FC3A-0F5B-B12119E0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8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ED-F401-001B-5BA7-3CD1E17B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39059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DC66-43BE-8F2F-F12D-1D1CEB4E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686"/>
            <a:ext cx="10515600" cy="3934277"/>
          </a:xfrm>
        </p:spPr>
        <p:txBody>
          <a:bodyPr/>
          <a:lstStyle/>
          <a:p>
            <a:r>
              <a:rPr lang="en-US" dirty="0"/>
              <a:t>Only selected items from the nav bar above.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C968E-5F94-FAA0-8F43-A32E5ABD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12192000" cy="1582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284EF-BDD0-2B0D-DE83-33F6598C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26080"/>
            <a:ext cx="9011920" cy="34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08A-35D2-0E54-C234-E44EAB08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6FD72-4647-9125-6F70-F86CF464F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507"/>
            <a:ext cx="10515600" cy="3485574"/>
          </a:xfrm>
        </p:spPr>
      </p:pic>
    </p:spTree>
    <p:extLst>
      <p:ext uri="{BB962C8B-B14F-4D97-AF65-F5344CB8AC3E}">
        <p14:creationId xmlns:p14="http://schemas.microsoft.com/office/powerpoint/2010/main" val="4175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1189-138B-47E9-D499-2744F5D2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15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57C3-E902-F5B0-8A49-9024B456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06971-8990-E917-223A-7F5DE212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27"/>
            <a:ext cx="12192000" cy="62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6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F54-1019-1CA6-394D-E129114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A3EBF-D834-6532-722D-6F5A5A887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80" y="2194561"/>
            <a:ext cx="11379200" cy="13512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EAFA6-AEB0-3531-B4AB-B11F82C33FA6}"/>
              </a:ext>
            </a:extLst>
          </p:cNvPr>
          <p:cNvSpPr txBox="1"/>
          <p:nvPr/>
        </p:nvSpPr>
        <p:spPr>
          <a:xfrm>
            <a:off x="538480" y="1717507"/>
            <a:ext cx="1084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will be products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46BE7-12EB-1486-D978-7A0E11B8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7919"/>
            <a:ext cx="12192000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1D6B-5F07-9A7F-EAE7-10393F15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CA051-687B-CCFE-3D3C-BFF13D9F1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533"/>
            <a:ext cx="10515600" cy="4049522"/>
          </a:xfrm>
        </p:spPr>
      </p:pic>
    </p:spTree>
    <p:extLst>
      <p:ext uri="{BB962C8B-B14F-4D97-AF65-F5344CB8AC3E}">
        <p14:creationId xmlns:p14="http://schemas.microsoft.com/office/powerpoint/2010/main" val="31866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0EC54-B2F5-8871-B8B7-07939178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All these components will come in handy for other pages as well.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4532-8C63-2639-C9EB-B44E789C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4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Ikea clone</vt:lpstr>
      <vt:lpstr>.</vt:lpstr>
      <vt:lpstr>Page1</vt:lpstr>
      <vt:lpstr>PowerPoint Presentation</vt:lpstr>
      <vt:lpstr>Page2</vt:lpstr>
      <vt:lpstr>Cart Page</vt:lpstr>
      <vt:lpstr>All these components will come in handy for other pages as well.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Ikea clone</dc:title>
  <dc:creator>Vineela, Sripada</dc:creator>
  <cp:lastModifiedBy>Vineela, Sripada</cp:lastModifiedBy>
  <cp:revision>1</cp:revision>
  <dcterms:created xsi:type="dcterms:W3CDTF">2024-09-21T03:31:50Z</dcterms:created>
  <dcterms:modified xsi:type="dcterms:W3CDTF">2024-09-21T03:50:25Z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2024-09-21T03:50:15Z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071e95ee-d6a2-45c3-a579-b45fd8a689ff</vt:lpwstr>
  </property>
  <property fmtid="{D5CDD505-2E9C-101B-9397-08002B2CF9AE}" pid="8" name="MSIP_Label_ea60d57e-af5b-4752-ac57-3e4f28ca11dc_ContentBits">
    <vt:lpwstr>0</vt:lpwstr>
  </property>
</Properties>
</file>