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9"/>
  </p:notesMasterIdLst>
  <p:sldIdLst>
    <p:sldId id="256" r:id="rId2"/>
    <p:sldId id="259" r:id="rId3"/>
    <p:sldId id="265" r:id="rId4"/>
    <p:sldId id="262" r:id="rId5"/>
    <p:sldId id="260" r:id="rId6"/>
    <p:sldId id="261" r:id="rId7"/>
    <p:sldId id="264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74"/>
    <p:restoredTop sz="92162"/>
  </p:normalViewPr>
  <p:slideViewPr>
    <p:cSldViewPr snapToGrid="0">
      <p:cViewPr varScale="1">
        <p:scale>
          <a:sx n="55" d="100"/>
          <a:sy n="55" d="100"/>
        </p:scale>
        <p:origin x="1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A52B9-F276-6B41-90E3-91CC5904178B}" type="datetimeFigureOut">
              <a:rPr lang="en-US" smtClean="0"/>
              <a:t>5/23/23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AF498-9AFA-0245-B1A9-76B5A3C75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5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AF498-9AFA-0245-B1A9-76B5A3C750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00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AF498-9AFA-0245-B1A9-76B5A3C750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69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AF498-9AFA-0245-B1A9-76B5A3C750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69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AF498-9AFA-0245-B1A9-76B5A3C750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09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AF498-9AFA-0245-B1A9-76B5A3C750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81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DAF498-9AFA-0245-B1A9-76B5A3C750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63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7_Title Slide">
  <p:cSld name="7_Title Slide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40"/>
          <p:cNvGrpSpPr/>
          <p:nvPr/>
        </p:nvGrpSpPr>
        <p:grpSpPr>
          <a:xfrm>
            <a:off x="-2" y="0"/>
            <a:ext cx="12235491" cy="6858000"/>
            <a:chOff x="-1" y="0"/>
            <a:chExt cx="9131301" cy="5118100"/>
          </a:xfrm>
        </p:grpSpPr>
        <p:sp>
          <p:nvSpPr>
            <p:cNvPr id="18" name="Google Shape;18;p40"/>
            <p:cNvSpPr/>
            <p:nvPr/>
          </p:nvSpPr>
          <p:spPr>
            <a:xfrm>
              <a:off x="-1" y="0"/>
              <a:ext cx="9131301" cy="5118100"/>
            </a:xfrm>
            <a:prstGeom prst="rect">
              <a:avLst/>
            </a:prstGeom>
            <a:blipFill rotWithShape="1">
              <a:blip r:embed="rId2">
                <a:alphaModFix amt="50000"/>
              </a:blip>
              <a:stretch>
                <a:fillRect l="-989" t="-16887" r="293" b="-10169"/>
              </a:stretch>
            </a:blip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" name="Google Shape;19;p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523228" y="1061248"/>
              <a:ext cx="1575617" cy="30065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4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1" y="1060704"/>
              <a:ext cx="1493703" cy="30032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" name="Google Shape;21;p40"/>
          <p:cNvSpPr txBox="1">
            <a:spLocks noGrp="1"/>
          </p:cNvSpPr>
          <p:nvPr>
            <p:ph type="ctrTitle"/>
          </p:nvPr>
        </p:nvSpPr>
        <p:spPr>
          <a:xfrm>
            <a:off x="751841" y="2066855"/>
            <a:ext cx="8783599" cy="152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sz="4533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2" name="Google Shape;22;p40"/>
          <p:cNvSpPr txBox="1">
            <a:spLocks noGrp="1"/>
          </p:cNvSpPr>
          <p:nvPr>
            <p:ph type="subTitle" idx="1"/>
          </p:nvPr>
        </p:nvSpPr>
        <p:spPr>
          <a:xfrm>
            <a:off x="751841" y="3593741"/>
            <a:ext cx="878359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73"/>
              </a:spcBef>
              <a:spcAft>
                <a:spcPts val="0"/>
              </a:spcAft>
              <a:buClr>
                <a:srgbClr val="888897"/>
              </a:buClr>
              <a:buSzPts val="1400"/>
              <a:buNone/>
              <a:defRPr>
                <a:solidFill>
                  <a:srgbClr val="888897"/>
                </a:solidFill>
              </a:defRPr>
            </a:lvl2pPr>
            <a:lvl3pPr lvl="2" algn="ctr">
              <a:spcBef>
                <a:spcPts val="373"/>
              </a:spcBef>
              <a:spcAft>
                <a:spcPts val="0"/>
              </a:spcAft>
              <a:buClr>
                <a:srgbClr val="888897"/>
              </a:buClr>
              <a:buSzPts val="1400"/>
              <a:buNone/>
              <a:defRPr>
                <a:solidFill>
                  <a:srgbClr val="888897"/>
                </a:solidFill>
              </a:defRPr>
            </a:lvl3pPr>
            <a:lvl4pPr lvl="3" algn="ctr">
              <a:spcBef>
                <a:spcPts val="373"/>
              </a:spcBef>
              <a:spcAft>
                <a:spcPts val="0"/>
              </a:spcAft>
              <a:buClr>
                <a:srgbClr val="888897"/>
              </a:buClr>
              <a:buSzPts val="1400"/>
              <a:buNone/>
              <a:defRPr>
                <a:solidFill>
                  <a:srgbClr val="888897"/>
                </a:solidFill>
              </a:defRPr>
            </a:lvl4pPr>
            <a:lvl5pPr lvl="4" algn="ctr">
              <a:spcBef>
                <a:spcPts val="373"/>
              </a:spcBef>
              <a:spcAft>
                <a:spcPts val="0"/>
              </a:spcAft>
              <a:buClr>
                <a:srgbClr val="888897"/>
              </a:buClr>
              <a:buSzPts val="1400"/>
              <a:buNone/>
              <a:defRPr>
                <a:solidFill>
                  <a:srgbClr val="888897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97"/>
              </a:buClr>
              <a:buSzPts val="2000"/>
              <a:buNone/>
              <a:defRPr>
                <a:solidFill>
                  <a:srgbClr val="888897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97"/>
              </a:buClr>
              <a:buSzPts val="2000"/>
              <a:buNone/>
              <a:defRPr>
                <a:solidFill>
                  <a:srgbClr val="888897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97"/>
              </a:buClr>
              <a:buSzPts val="2000"/>
              <a:buNone/>
              <a:defRPr>
                <a:solidFill>
                  <a:srgbClr val="888897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97"/>
              </a:buClr>
              <a:buSzPts val="2000"/>
              <a:buNone/>
              <a:defRPr>
                <a:solidFill>
                  <a:srgbClr val="888897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pic>
        <p:nvPicPr>
          <p:cNvPr id="23" name="Google Shape;23;p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56638" y="3213000"/>
            <a:ext cx="1295997" cy="4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0"/>
          <p:cNvSpPr>
            <a:spLocks noGrp="1"/>
          </p:cNvSpPr>
          <p:nvPr>
            <p:ph type="dgm" idx="2"/>
          </p:nvPr>
        </p:nvSpPr>
        <p:spPr>
          <a:xfrm>
            <a:off x="751840" y="5872108"/>
            <a:ext cx="2880000" cy="1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spcBef>
                <a:spcPts val="27"/>
              </a:spcBef>
              <a:spcAft>
                <a:spcPts val="0"/>
              </a:spcAft>
              <a:buSzPts val="100"/>
              <a:buFont typeface="Arial"/>
              <a:buChar char="•"/>
              <a:defRPr sz="133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GB"/>
              <a:t>Click icon to add SmartArt graphic</a:t>
            </a:r>
            <a:endParaRPr/>
          </a:p>
        </p:txBody>
      </p:sp>
      <p:sp>
        <p:nvSpPr>
          <p:cNvPr id="25" name="Google Shape;25;p40"/>
          <p:cNvSpPr txBox="1">
            <a:spLocks noGrp="1"/>
          </p:cNvSpPr>
          <p:nvPr>
            <p:ph type="body" idx="3"/>
          </p:nvPr>
        </p:nvSpPr>
        <p:spPr>
          <a:xfrm>
            <a:off x="744221" y="5966831"/>
            <a:ext cx="2887620" cy="63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30479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lvl="2" indent="-30479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lvl="3" indent="-30479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lvl="4" indent="-30479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908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1203351"/>
            <a:ext cx="2205465" cy="444012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4233637"/>
                </a:lnTo>
                <a:lnTo>
                  <a:pt x="156821" y="4225718"/>
                </a:lnTo>
                <a:cubicBezTo>
                  <a:pt x="992807" y="4140820"/>
                  <a:pt x="1645173" y="3434804"/>
                  <a:pt x="1645173" y="2576420"/>
                </a:cubicBezTo>
                <a:cubicBezTo>
                  <a:pt x="1645173" y="1718036"/>
                  <a:pt x="992807" y="1012021"/>
                  <a:pt x="156821" y="927122"/>
                </a:cubicBezTo>
                <a:lnTo>
                  <a:pt x="0" y="919203"/>
                </a:lnTo>
                <a:close/>
              </a:path>
            </a:pathLst>
          </a:custGeom>
          <a:solidFill>
            <a:srgbClr val="000054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50"/>
          <p:cNvSpPr txBox="1">
            <a:spLocks noGrp="1"/>
          </p:cNvSpPr>
          <p:nvPr>
            <p:ph type="ctrTitle"/>
          </p:nvPr>
        </p:nvSpPr>
        <p:spPr>
          <a:xfrm>
            <a:off x="1021780" y="2075115"/>
            <a:ext cx="9997275" cy="1518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sz="4533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94" name="Google Shape;94;p50"/>
          <p:cNvSpPr txBox="1">
            <a:spLocks noGrp="1"/>
          </p:cNvSpPr>
          <p:nvPr>
            <p:ph type="subTitle" idx="1"/>
          </p:nvPr>
        </p:nvSpPr>
        <p:spPr>
          <a:xfrm>
            <a:off x="1021780" y="3593741"/>
            <a:ext cx="999727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73"/>
              </a:spcBef>
              <a:spcAft>
                <a:spcPts val="0"/>
              </a:spcAft>
              <a:buClr>
                <a:srgbClr val="888897"/>
              </a:buClr>
              <a:buSzPts val="1400"/>
              <a:buNone/>
              <a:defRPr>
                <a:solidFill>
                  <a:srgbClr val="888897"/>
                </a:solidFill>
              </a:defRPr>
            </a:lvl2pPr>
            <a:lvl3pPr lvl="2" algn="ctr">
              <a:spcBef>
                <a:spcPts val="373"/>
              </a:spcBef>
              <a:spcAft>
                <a:spcPts val="0"/>
              </a:spcAft>
              <a:buClr>
                <a:srgbClr val="888897"/>
              </a:buClr>
              <a:buSzPts val="1400"/>
              <a:buNone/>
              <a:defRPr>
                <a:solidFill>
                  <a:srgbClr val="888897"/>
                </a:solidFill>
              </a:defRPr>
            </a:lvl3pPr>
            <a:lvl4pPr lvl="3" algn="ctr">
              <a:spcBef>
                <a:spcPts val="373"/>
              </a:spcBef>
              <a:spcAft>
                <a:spcPts val="0"/>
              </a:spcAft>
              <a:buClr>
                <a:srgbClr val="888897"/>
              </a:buClr>
              <a:buSzPts val="1400"/>
              <a:buNone/>
              <a:defRPr>
                <a:solidFill>
                  <a:srgbClr val="888897"/>
                </a:solidFill>
              </a:defRPr>
            </a:lvl4pPr>
            <a:lvl5pPr lvl="4" algn="ctr">
              <a:spcBef>
                <a:spcPts val="373"/>
              </a:spcBef>
              <a:spcAft>
                <a:spcPts val="0"/>
              </a:spcAft>
              <a:buClr>
                <a:srgbClr val="888897"/>
              </a:buClr>
              <a:buSzPts val="1400"/>
              <a:buNone/>
              <a:defRPr>
                <a:solidFill>
                  <a:srgbClr val="888897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97"/>
              </a:buClr>
              <a:buSzPts val="2000"/>
              <a:buNone/>
              <a:defRPr>
                <a:solidFill>
                  <a:srgbClr val="888897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97"/>
              </a:buClr>
              <a:buSzPts val="2000"/>
              <a:buNone/>
              <a:defRPr>
                <a:solidFill>
                  <a:srgbClr val="888897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97"/>
              </a:buClr>
              <a:buSzPts val="2000"/>
              <a:buNone/>
              <a:defRPr>
                <a:solidFill>
                  <a:srgbClr val="888897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97"/>
              </a:buClr>
              <a:buSzPts val="2000"/>
              <a:buNone/>
              <a:defRPr>
                <a:solidFill>
                  <a:srgbClr val="888897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95" name="Google Shape;95;p50"/>
          <p:cNvSpPr/>
          <p:nvPr/>
        </p:nvSpPr>
        <p:spPr>
          <a:xfrm>
            <a:off x="9896677" y="1237089"/>
            <a:ext cx="2295323" cy="4406381"/>
          </a:xfrm>
          <a:custGeom>
            <a:avLst/>
            <a:gdLst/>
            <a:ahLst/>
            <a:cxnLst/>
            <a:rect l="l" t="t" r="r" b="b"/>
            <a:pathLst>
              <a:path w="1863259" h="3576943" extrusionOk="0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EEDC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21358" y="5772355"/>
            <a:ext cx="1768529" cy="79218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50"/>
          <p:cNvSpPr txBox="1"/>
          <p:nvPr/>
        </p:nvSpPr>
        <p:spPr>
          <a:xfrm>
            <a:off x="-561691" y="371707"/>
            <a:ext cx="246221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129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2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50D2F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AA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52"/>
          <p:cNvSpPr/>
          <p:nvPr/>
        </p:nvSpPr>
        <p:spPr>
          <a:xfrm rot="-5400000" flipH="1">
            <a:off x="9425449" y="4350343"/>
            <a:ext cx="1717740" cy="3297584"/>
          </a:xfrm>
          <a:custGeom>
            <a:avLst/>
            <a:gdLst/>
            <a:ahLst/>
            <a:cxnLst/>
            <a:rect l="l" t="t" r="r" b="b"/>
            <a:pathLst>
              <a:path w="1863259" h="3576943" extrusionOk="0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52"/>
          <p:cNvSpPr/>
          <p:nvPr/>
        </p:nvSpPr>
        <p:spPr>
          <a:xfrm rot="-5400000" flipH="1">
            <a:off x="9468337" y="-832807"/>
            <a:ext cx="1641588" cy="3307211"/>
          </a:xfrm>
          <a:custGeom>
            <a:avLst/>
            <a:gdLst/>
            <a:ahLst/>
            <a:cxnLst/>
            <a:rect l="l" t="t" r="r" b="b"/>
            <a:pathLst>
              <a:path w="1780657" h="3587388" extrusionOk="0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0078FF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52"/>
          <p:cNvSpPr txBox="1">
            <a:spLocks noGrp="1"/>
          </p:cNvSpPr>
          <p:nvPr>
            <p:ph type="ctrTitle"/>
          </p:nvPr>
        </p:nvSpPr>
        <p:spPr>
          <a:xfrm>
            <a:off x="914400" y="1544652"/>
            <a:ext cx="9997275" cy="247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3400"/>
              <a:buFont typeface="Arial"/>
              <a:buNone/>
              <a:defRPr sz="4533">
                <a:solidFill>
                  <a:srgbClr val="00005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12" name="Google Shape;112;p52"/>
          <p:cNvSpPr txBox="1">
            <a:spLocks noGrp="1"/>
          </p:cNvSpPr>
          <p:nvPr>
            <p:ph type="subTitle" idx="1"/>
          </p:nvPr>
        </p:nvSpPr>
        <p:spPr>
          <a:xfrm>
            <a:off x="914400" y="4019755"/>
            <a:ext cx="9997275" cy="143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Clr>
                <a:srgbClr val="000054"/>
              </a:buClr>
              <a:buSzPts val="1800"/>
              <a:buNone/>
              <a:defRPr>
                <a:solidFill>
                  <a:srgbClr val="000054"/>
                </a:solidFill>
              </a:defRPr>
            </a:lvl1pPr>
            <a:lvl2pPr lvl="1" algn="ctr">
              <a:spcBef>
                <a:spcPts val="373"/>
              </a:spcBef>
              <a:spcAft>
                <a:spcPts val="0"/>
              </a:spcAft>
              <a:buClr>
                <a:srgbClr val="888897"/>
              </a:buClr>
              <a:buSzPts val="1400"/>
              <a:buNone/>
              <a:defRPr>
                <a:solidFill>
                  <a:srgbClr val="888897"/>
                </a:solidFill>
              </a:defRPr>
            </a:lvl2pPr>
            <a:lvl3pPr lvl="2" algn="ctr">
              <a:spcBef>
                <a:spcPts val="373"/>
              </a:spcBef>
              <a:spcAft>
                <a:spcPts val="0"/>
              </a:spcAft>
              <a:buClr>
                <a:srgbClr val="888897"/>
              </a:buClr>
              <a:buSzPts val="1400"/>
              <a:buNone/>
              <a:defRPr>
                <a:solidFill>
                  <a:srgbClr val="888897"/>
                </a:solidFill>
              </a:defRPr>
            </a:lvl3pPr>
            <a:lvl4pPr lvl="3" algn="ctr">
              <a:spcBef>
                <a:spcPts val="373"/>
              </a:spcBef>
              <a:spcAft>
                <a:spcPts val="0"/>
              </a:spcAft>
              <a:buClr>
                <a:srgbClr val="888897"/>
              </a:buClr>
              <a:buSzPts val="1400"/>
              <a:buNone/>
              <a:defRPr>
                <a:solidFill>
                  <a:srgbClr val="888897"/>
                </a:solidFill>
              </a:defRPr>
            </a:lvl4pPr>
            <a:lvl5pPr lvl="4" algn="ctr">
              <a:spcBef>
                <a:spcPts val="373"/>
              </a:spcBef>
              <a:spcAft>
                <a:spcPts val="0"/>
              </a:spcAft>
              <a:buClr>
                <a:srgbClr val="888897"/>
              </a:buClr>
              <a:buSzPts val="1400"/>
              <a:buNone/>
              <a:defRPr>
                <a:solidFill>
                  <a:srgbClr val="888897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97"/>
              </a:buClr>
              <a:buSzPts val="2000"/>
              <a:buNone/>
              <a:defRPr>
                <a:solidFill>
                  <a:srgbClr val="888897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97"/>
              </a:buClr>
              <a:buSzPts val="2000"/>
              <a:buNone/>
              <a:defRPr>
                <a:solidFill>
                  <a:srgbClr val="888897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97"/>
              </a:buClr>
              <a:buSzPts val="2000"/>
              <a:buNone/>
              <a:defRPr>
                <a:solidFill>
                  <a:srgbClr val="888897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97"/>
              </a:buClr>
              <a:buSzPts val="2000"/>
              <a:buNone/>
              <a:defRPr>
                <a:solidFill>
                  <a:srgbClr val="888897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13" name="Google Shape;113;p52"/>
          <p:cNvSpPr txBox="1"/>
          <p:nvPr/>
        </p:nvSpPr>
        <p:spPr>
          <a:xfrm>
            <a:off x="-561691" y="371707"/>
            <a:ext cx="246221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6442" y="5772355"/>
            <a:ext cx="1768529" cy="79218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2"/>
          <p:cNvSpPr/>
          <p:nvPr/>
        </p:nvSpPr>
        <p:spPr>
          <a:xfrm>
            <a:off x="5910347" y="6548761"/>
            <a:ext cx="371607" cy="24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4710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3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EEDC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AA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3"/>
          <p:cNvSpPr/>
          <p:nvPr/>
        </p:nvSpPr>
        <p:spPr>
          <a:xfrm rot="-5400000" flipH="1">
            <a:off x="9425449" y="4350343"/>
            <a:ext cx="1717740" cy="3297584"/>
          </a:xfrm>
          <a:custGeom>
            <a:avLst/>
            <a:gdLst/>
            <a:ahLst/>
            <a:cxnLst/>
            <a:rect l="l" t="t" r="r" b="b"/>
            <a:pathLst>
              <a:path w="1863259" h="3576943" extrusionOk="0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3"/>
          <p:cNvSpPr/>
          <p:nvPr/>
        </p:nvSpPr>
        <p:spPr>
          <a:xfrm rot="-5400000" flipH="1">
            <a:off x="9468337" y="-832807"/>
            <a:ext cx="1641588" cy="3307211"/>
          </a:xfrm>
          <a:custGeom>
            <a:avLst/>
            <a:gdLst/>
            <a:ahLst/>
            <a:cxnLst/>
            <a:rect l="l" t="t" r="r" b="b"/>
            <a:pathLst>
              <a:path w="1780657" h="3587388" extrusionOk="0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000054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53"/>
          <p:cNvSpPr txBox="1">
            <a:spLocks noGrp="1"/>
          </p:cNvSpPr>
          <p:nvPr>
            <p:ph type="ctrTitle"/>
          </p:nvPr>
        </p:nvSpPr>
        <p:spPr>
          <a:xfrm>
            <a:off x="914400" y="1544652"/>
            <a:ext cx="9997275" cy="2475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3400"/>
              <a:buFont typeface="Arial"/>
              <a:buNone/>
              <a:defRPr sz="4533">
                <a:solidFill>
                  <a:srgbClr val="00005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21" name="Google Shape;121;p53"/>
          <p:cNvSpPr txBox="1">
            <a:spLocks noGrp="1"/>
          </p:cNvSpPr>
          <p:nvPr>
            <p:ph type="subTitle" idx="1"/>
          </p:nvPr>
        </p:nvSpPr>
        <p:spPr>
          <a:xfrm>
            <a:off x="914400" y="4019755"/>
            <a:ext cx="9997275" cy="143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Clr>
                <a:srgbClr val="000054"/>
              </a:buClr>
              <a:buSzPts val="1800"/>
              <a:buNone/>
              <a:defRPr>
                <a:solidFill>
                  <a:srgbClr val="000054"/>
                </a:solidFill>
              </a:defRPr>
            </a:lvl1pPr>
            <a:lvl2pPr lvl="1" algn="ctr">
              <a:spcBef>
                <a:spcPts val="373"/>
              </a:spcBef>
              <a:spcAft>
                <a:spcPts val="0"/>
              </a:spcAft>
              <a:buClr>
                <a:srgbClr val="888897"/>
              </a:buClr>
              <a:buSzPts val="1400"/>
              <a:buNone/>
              <a:defRPr>
                <a:solidFill>
                  <a:srgbClr val="888897"/>
                </a:solidFill>
              </a:defRPr>
            </a:lvl2pPr>
            <a:lvl3pPr lvl="2" algn="ctr">
              <a:spcBef>
                <a:spcPts val="373"/>
              </a:spcBef>
              <a:spcAft>
                <a:spcPts val="0"/>
              </a:spcAft>
              <a:buClr>
                <a:srgbClr val="888897"/>
              </a:buClr>
              <a:buSzPts val="1400"/>
              <a:buNone/>
              <a:defRPr>
                <a:solidFill>
                  <a:srgbClr val="888897"/>
                </a:solidFill>
              </a:defRPr>
            </a:lvl3pPr>
            <a:lvl4pPr lvl="3" algn="ctr">
              <a:spcBef>
                <a:spcPts val="373"/>
              </a:spcBef>
              <a:spcAft>
                <a:spcPts val="0"/>
              </a:spcAft>
              <a:buClr>
                <a:srgbClr val="888897"/>
              </a:buClr>
              <a:buSzPts val="1400"/>
              <a:buNone/>
              <a:defRPr>
                <a:solidFill>
                  <a:srgbClr val="888897"/>
                </a:solidFill>
              </a:defRPr>
            </a:lvl4pPr>
            <a:lvl5pPr lvl="4" algn="ctr">
              <a:spcBef>
                <a:spcPts val="373"/>
              </a:spcBef>
              <a:spcAft>
                <a:spcPts val="0"/>
              </a:spcAft>
              <a:buClr>
                <a:srgbClr val="888897"/>
              </a:buClr>
              <a:buSzPts val="1400"/>
              <a:buNone/>
              <a:defRPr>
                <a:solidFill>
                  <a:srgbClr val="888897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97"/>
              </a:buClr>
              <a:buSzPts val="2000"/>
              <a:buNone/>
              <a:defRPr>
                <a:solidFill>
                  <a:srgbClr val="888897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97"/>
              </a:buClr>
              <a:buSzPts val="2000"/>
              <a:buNone/>
              <a:defRPr>
                <a:solidFill>
                  <a:srgbClr val="888897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97"/>
              </a:buClr>
              <a:buSzPts val="2000"/>
              <a:buNone/>
              <a:defRPr>
                <a:solidFill>
                  <a:srgbClr val="888897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97"/>
              </a:buClr>
              <a:buSzPts val="2000"/>
              <a:buNone/>
              <a:defRPr>
                <a:solidFill>
                  <a:srgbClr val="888897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22" name="Google Shape;122;p53"/>
          <p:cNvSpPr txBox="1"/>
          <p:nvPr/>
        </p:nvSpPr>
        <p:spPr>
          <a:xfrm>
            <a:off x="-561691" y="371707"/>
            <a:ext cx="246221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6442" y="5772355"/>
            <a:ext cx="1768529" cy="79218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3"/>
          <p:cNvSpPr/>
          <p:nvPr/>
        </p:nvSpPr>
        <p:spPr>
          <a:xfrm>
            <a:off x="5910347" y="6548761"/>
            <a:ext cx="371607" cy="24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0255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ection Header">
  <p:cSld name="3_Section Header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4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E6002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AA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4"/>
          <p:cNvSpPr/>
          <p:nvPr/>
        </p:nvSpPr>
        <p:spPr>
          <a:xfrm rot="-5400000" flipH="1">
            <a:off x="9425449" y="4350343"/>
            <a:ext cx="1717740" cy="3297584"/>
          </a:xfrm>
          <a:custGeom>
            <a:avLst/>
            <a:gdLst/>
            <a:ahLst/>
            <a:cxnLst/>
            <a:rect l="l" t="t" r="r" b="b"/>
            <a:pathLst>
              <a:path w="1863259" h="3576943" extrusionOk="0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000054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4"/>
          <p:cNvSpPr/>
          <p:nvPr/>
        </p:nvSpPr>
        <p:spPr>
          <a:xfrm rot="-5400000" flipH="1">
            <a:off x="9468337" y="-832807"/>
            <a:ext cx="1641588" cy="3307211"/>
          </a:xfrm>
          <a:custGeom>
            <a:avLst/>
            <a:gdLst/>
            <a:ahLst/>
            <a:cxnLst/>
            <a:rect l="l" t="t" r="r" b="b"/>
            <a:pathLst>
              <a:path w="1780657" h="3587388" extrusionOk="0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C864C8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4"/>
          <p:cNvSpPr txBox="1">
            <a:spLocks noGrp="1"/>
          </p:cNvSpPr>
          <p:nvPr>
            <p:ph type="ctrTitle"/>
          </p:nvPr>
        </p:nvSpPr>
        <p:spPr>
          <a:xfrm>
            <a:off x="914400" y="1544653"/>
            <a:ext cx="9997275" cy="2475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sz="4533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30" name="Google Shape;130;p54"/>
          <p:cNvSpPr txBox="1">
            <a:spLocks noGrp="1"/>
          </p:cNvSpPr>
          <p:nvPr>
            <p:ph type="subTitle" idx="1"/>
          </p:nvPr>
        </p:nvSpPr>
        <p:spPr>
          <a:xfrm>
            <a:off x="914400" y="4025073"/>
            <a:ext cx="9997275" cy="143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ctr">
              <a:spcBef>
                <a:spcPts val="373"/>
              </a:spcBef>
              <a:spcAft>
                <a:spcPts val="0"/>
              </a:spcAft>
              <a:buClr>
                <a:srgbClr val="888897"/>
              </a:buClr>
              <a:buSzPts val="1400"/>
              <a:buNone/>
              <a:defRPr>
                <a:solidFill>
                  <a:srgbClr val="888897"/>
                </a:solidFill>
              </a:defRPr>
            </a:lvl2pPr>
            <a:lvl3pPr lvl="2" algn="ctr">
              <a:spcBef>
                <a:spcPts val="373"/>
              </a:spcBef>
              <a:spcAft>
                <a:spcPts val="0"/>
              </a:spcAft>
              <a:buClr>
                <a:srgbClr val="888897"/>
              </a:buClr>
              <a:buSzPts val="1400"/>
              <a:buNone/>
              <a:defRPr>
                <a:solidFill>
                  <a:srgbClr val="888897"/>
                </a:solidFill>
              </a:defRPr>
            </a:lvl3pPr>
            <a:lvl4pPr lvl="3" algn="ctr">
              <a:spcBef>
                <a:spcPts val="373"/>
              </a:spcBef>
              <a:spcAft>
                <a:spcPts val="0"/>
              </a:spcAft>
              <a:buClr>
                <a:srgbClr val="888897"/>
              </a:buClr>
              <a:buSzPts val="1400"/>
              <a:buNone/>
              <a:defRPr>
                <a:solidFill>
                  <a:srgbClr val="888897"/>
                </a:solidFill>
              </a:defRPr>
            </a:lvl4pPr>
            <a:lvl5pPr lvl="4" algn="ctr">
              <a:spcBef>
                <a:spcPts val="373"/>
              </a:spcBef>
              <a:spcAft>
                <a:spcPts val="0"/>
              </a:spcAft>
              <a:buClr>
                <a:srgbClr val="888897"/>
              </a:buClr>
              <a:buSzPts val="1400"/>
              <a:buNone/>
              <a:defRPr>
                <a:solidFill>
                  <a:srgbClr val="888897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97"/>
              </a:buClr>
              <a:buSzPts val="2000"/>
              <a:buNone/>
              <a:defRPr>
                <a:solidFill>
                  <a:srgbClr val="888897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97"/>
              </a:buClr>
              <a:buSzPts val="2000"/>
              <a:buNone/>
              <a:defRPr>
                <a:solidFill>
                  <a:srgbClr val="888897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97"/>
              </a:buClr>
              <a:buSzPts val="2000"/>
              <a:buNone/>
              <a:defRPr>
                <a:solidFill>
                  <a:srgbClr val="888897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97"/>
              </a:buClr>
              <a:buSzPts val="2000"/>
              <a:buNone/>
              <a:defRPr>
                <a:solidFill>
                  <a:srgbClr val="888897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31" name="Google Shape;131;p54"/>
          <p:cNvSpPr txBox="1"/>
          <p:nvPr/>
        </p:nvSpPr>
        <p:spPr>
          <a:xfrm>
            <a:off x="-561691" y="371707"/>
            <a:ext cx="246221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6442" y="5772355"/>
            <a:ext cx="1768529" cy="79218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54"/>
          <p:cNvSpPr/>
          <p:nvPr/>
        </p:nvSpPr>
        <p:spPr>
          <a:xfrm>
            <a:off x="5910347" y="6548761"/>
            <a:ext cx="371607" cy="24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3565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5"/>
          <p:cNvSpPr txBox="1">
            <a:spLocks noGrp="1"/>
          </p:cNvSpPr>
          <p:nvPr>
            <p:ph type="body" idx="1"/>
          </p:nvPr>
        </p:nvSpPr>
        <p:spPr>
          <a:xfrm>
            <a:off x="609601" y="2742375"/>
            <a:ext cx="5155993" cy="291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1pPr>
            <a:lvl2pPr marL="1219170" lvl="1" indent="-304792" algn="l">
              <a:spcBef>
                <a:spcPts val="373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marL="1828754" lvl="2" indent="-304792" algn="l">
              <a:spcBef>
                <a:spcPts val="373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marL="2438339" lvl="3" indent="-304792" algn="l">
              <a:spcBef>
                <a:spcPts val="373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marL="3047924" lvl="4" indent="-304792" algn="l">
              <a:spcBef>
                <a:spcPts val="373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6" name="Google Shape;136;p55"/>
          <p:cNvSpPr txBox="1">
            <a:spLocks noGrp="1"/>
          </p:cNvSpPr>
          <p:nvPr>
            <p:ph type="title"/>
          </p:nvPr>
        </p:nvSpPr>
        <p:spPr>
          <a:xfrm>
            <a:off x="609600" y="143377"/>
            <a:ext cx="9682563" cy="1482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37" name="Google Shape;137;p55"/>
          <p:cNvSpPr txBox="1">
            <a:spLocks noGrp="1"/>
          </p:cNvSpPr>
          <p:nvPr>
            <p:ph type="body" idx="2"/>
          </p:nvPr>
        </p:nvSpPr>
        <p:spPr>
          <a:xfrm>
            <a:off x="609600" y="1743874"/>
            <a:ext cx="9682563" cy="76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67"/>
            </a:lvl1pPr>
            <a:lvl2pPr marL="1219170" lvl="1" indent="-304792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828754" lvl="2" indent="-304792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2438339" lvl="3" indent="-304792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3047924" lvl="4" indent="-304792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8" name="Google Shape;138;p55"/>
          <p:cNvSpPr txBox="1">
            <a:spLocks noGrp="1"/>
          </p:cNvSpPr>
          <p:nvPr>
            <p:ph type="body" idx="3"/>
          </p:nvPr>
        </p:nvSpPr>
        <p:spPr>
          <a:xfrm>
            <a:off x="6119129" y="2742375"/>
            <a:ext cx="5155993" cy="291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06390" algn="l">
              <a:spcBef>
                <a:spcPts val="320"/>
              </a:spcBef>
              <a:spcAft>
                <a:spcPts val="0"/>
              </a:spcAft>
              <a:buClr>
                <a:srgbClr val="FAC800"/>
              </a:buClr>
              <a:buSzPts val="1200"/>
              <a:buFont typeface="Merriweather Sans"/>
              <a:buChar char="—"/>
              <a:defRPr sz="1600">
                <a:solidFill>
                  <a:srgbClr val="000000"/>
                </a:solidFill>
              </a:defRPr>
            </a:lvl1pPr>
            <a:lvl2pPr marL="1219170" lvl="1" indent="-304792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600">
                <a:solidFill>
                  <a:srgbClr val="000000"/>
                </a:solidFill>
              </a:defRPr>
            </a:lvl2pPr>
            <a:lvl3pPr marL="1828754" lvl="2" indent="-304792" algn="l">
              <a:spcBef>
                <a:spcPts val="373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marL="2438339" lvl="3" indent="-304792" algn="l">
              <a:spcBef>
                <a:spcPts val="373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marL="3047924" lvl="4" indent="-304792" algn="l">
              <a:spcBef>
                <a:spcPts val="373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5570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 with images">
  <p:cSld name="Three Content with images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6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8270075" cy="1482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2200"/>
              <a:buFont typeface="Arial"/>
              <a:buNone/>
              <a:defRPr sz="293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41" name="Google Shape;141;p56"/>
          <p:cNvSpPr/>
          <p:nvPr/>
        </p:nvSpPr>
        <p:spPr>
          <a:xfrm rot="5400000">
            <a:off x="10698351" y="5973953"/>
            <a:ext cx="605571" cy="1162527"/>
          </a:xfrm>
          <a:custGeom>
            <a:avLst/>
            <a:gdLst/>
            <a:ahLst/>
            <a:cxnLst/>
            <a:rect l="l" t="t" r="r" b="b"/>
            <a:pathLst>
              <a:path w="1863259" h="3576943" extrusionOk="0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C864C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6"/>
          <p:cNvSpPr>
            <a:spLocks noGrp="1"/>
          </p:cNvSpPr>
          <p:nvPr>
            <p:ph type="pic" idx="2"/>
          </p:nvPr>
        </p:nvSpPr>
        <p:spPr>
          <a:xfrm>
            <a:off x="969021" y="2303915"/>
            <a:ext cx="1570567" cy="157056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GB"/>
              <a:t>Click icon to add picture</a:t>
            </a:r>
            <a:endParaRPr/>
          </a:p>
        </p:txBody>
      </p:sp>
      <p:sp>
        <p:nvSpPr>
          <p:cNvPr id="143" name="Google Shape;143;p56"/>
          <p:cNvSpPr txBox="1">
            <a:spLocks noGrp="1"/>
          </p:cNvSpPr>
          <p:nvPr>
            <p:ph type="body" idx="1"/>
          </p:nvPr>
        </p:nvSpPr>
        <p:spPr>
          <a:xfrm>
            <a:off x="969020" y="3939842"/>
            <a:ext cx="3114907" cy="50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spcBef>
                <a:spcPts val="373"/>
              </a:spcBef>
              <a:spcAft>
                <a:spcPts val="0"/>
              </a:spcAft>
              <a:buClr>
                <a:srgbClr val="000054"/>
              </a:buClr>
              <a:buSzPts val="1400"/>
              <a:buNone/>
              <a:defRPr sz="1867">
                <a:solidFill>
                  <a:srgbClr val="000054"/>
                </a:solidFill>
              </a:defRPr>
            </a:lvl1pPr>
            <a:lvl2pPr marL="1219170" lvl="1" indent="-304792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2pPr>
            <a:lvl3pPr marL="1828754" lvl="2" indent="-304792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marL="2438339" lvl="3" indent="-304792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4pPr>
            <a:lvl5pPr marL="3047924" lvl="4" indent="-304792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4" name="Google Shape;144;p56"/>
          <p:cNvSpPr txBox="1">
            <a:spLocks noGrp="1"/>
          </p:cNvSpPr>
          <p:nvPr>
            <p:ph type="body" idx="3"/>
          </p:nvPr>
        </p:nvSpPr>
        <p:spPr>
          <a:xfrm>
            <a:off x="969020" y="4444435"/>
            <a:ext cx="3109384" cy="809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spcBef>
                <a:spcPts val="267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1pPr>
            <a:lvl2pPr marL="1219170" lvl="1" indent="-304792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2pPr>
            <a:lvl3pPr marL="1828754" lvl="2" indent="-304792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3pPr>
            <a:lvl4pPr marL="2438339" lvl="3" indent="-304792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marL="3047924" lvl="4" indent="-304792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5" name="Google Shape;145;p56"/>
          <p:cNvSpPr>
            <a:spLocks noGrp="1"/>
          </p:cNvSpPr>
          <p:nvPr>
            <p:ph type="pic" idx="4"/>
          </p:nvPr>
        </p:nvSpPr>
        <p:spPr>
          <a:xfrm>
            <a:off x="4463819" y="2303915"/>
            <a:ext cx="1570567" cy="157056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GB"/>
              <a:t>Click icon to add picture</a:t>
            </a:r>
            <a:endParaRPr/>
          </a:p>
        </p:txBody>
      </p:sp>
      <p:sp>
        <p:nvSpPr>
          <p:cNvPr id="146" name="Google Shape;146;p56"/>
          <p:cNvSpPr txBox="1">
            <a:spLocks noGrp="1"/>
          </p:cNvSpPr>
          <p:nvPr>
            <p:ph type="body" idx="5"/>
          </p:nvPr>
        </p:nvSpPr>
        <p:spPr>
          <a:xfrm>
            <a:off x="4463819" y="3939842"/>
            <a:ext cx="3114907" cy="50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spcBef>
                <a:spcPts val="373"/>
              </a:spcBef>
              <a:spcAft>
                <a:spcPts val="0"/>
              </a:spcAft>
              <a:buClr>
                <a:srgbClr val="000054"/>
              </a:buClr>
              <a:buSzPts val="1400"/>
              <a:buNone/>
              <a:defRPr sz="1867">
                <a:solidFill>
                  <a:srgbClr val="000054"/>
                </a:solidFill>
              </a:defRPr>
            </a:lvl1pPr>
            <a:lvl2pPr marL="1219170" lvl="1" indent="-304792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2pPr>
            <a:lvl3pPr marL="1828754" lvl="2" indent="-304792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marL="2438339" lvl="3" indent="-304792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4pPr>
            <a:lvl5pPr marL="3047924" lvl="4" indent="-304792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7" name="Google Shape;147;p56"/>
          <p:cNvSpPr txBox="1">
            <a:spLocks noGrp="1"/>
          </p:cNvSpPr>
          <p:nvPr>
            <p:ph type="body" idx="6"/>
          </p:nvPr>
        </p:nvSpPr>
        <p:spPr>
          <a:xfrm>
            <a:off x="4463819" y="4444435"/>
            <a:ext cx="3109384" cy="809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spcBef>
                <a:spcPts val="267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1pPr>
            <a:lvl2pPr marL="1219170" lvl="1" indent="-304792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2pPr>
            <a:lvl3pPr marL="1828754" lvl="2" indent="-304792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3pPr>
            <a:lvl4pPr marL="2438339" lvl="3" indent="-304792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marL="3047924" lvl="4" indent="-304792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8" name="Google Shape;148;p56"/>
          <p:cNvSpPr>
            <a:spLocks noGrp="1"/>
          </p:cNvSpPr>
          <p:nvPr>
            <p:ph type="pic" idx="7"/>
          </p:nvPr>
        </p:nvSpPr>
        <p:spPr>
          <a:xfrm>
            <a:off x="7920203" y="2303915"/>
            <a:ext cx="1570567" cy="157056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GB"/>
              <a:t>Click icon to add picture</a:t>
            </a:r>
            <a:endParaRPr/>
          </a:p>
        </p:txBody>
      </p:sp>
      <p:sp>
        <p:nvSpPr>
          <p:cNvPr id="149" name="Google Shape;149;p56"/>
          <p:cNvSpPr txBox="1">
            <a:spLocks noGrp="1"/>
          </p:cNvSpPr>
          <p:nvPr>
            <p:ph type="body" idx="8"/>
          </p:nvPr>
        </p:nvSpPr>
        <p:spPr>
          <a:xfrm>
            <a:off x="7920203" y="3939842"/>
            <a:ext cx="3114907" cy="50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spcBef>
                <a:spcPts val="373"/>
              </a:spcBef>
              <a:spcAft>
                <a:spcPts val="0"/>
              </a:spcAft>
              <a:buClr>
                <a:srgbClr val="000054"/>
              </a:buClr>
              <a:buSzPts val="1400"/>
              <a:buNone/>
              <a:defRPr sz="1867">
                <a:solidFill>
                  <a:srgbClr val="000054"/>
                </a:solidFill>
              </a:defRPr>
            </a:lvl1pPr>
            <a:lvl2pPr marL="1219170" lvl="1" indent="-304792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2pPr>
            <a:lvl3pPr marL="1828754" lvl="2" indent="-304792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marL="2438339" lvl="3" indent="-304792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4pPr>
            <a:lvl5pPr marL="3047924" lvl="4" indent="-304792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0" name="Google Shape;150;p56"/>
          <p:cNvSpPr txBox="1">
            <a:spLocks noGrp="1"/>
          </p:cNvSpPr>
          <p:nvPr>
            <p:ph type="body" idx="9"/>
          </p:nvPr>
        </p:nvSpPr>
        <p:spPr>
          <a:xfrm>
            <a:off x="7920203" y="4444435"/>
            <a:ext cx="3109384" cy="809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spcBef>
                <a:spcPts val="267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1pPr>
            <a:lvl2pPr marL="1219170" lvl="1" indent="-304792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2pPr>
            <a:lvl3pPr marL="1828754" lvl="2" indent="-304792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3pPr>
            <a:lvl4pPr marL="2438339" lvl="3" indent="-304792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marL="3047924" lvl="4" indent="-304792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0744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hree Content with images">
  <p:cSld name="1_Three Content with images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7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AA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57"/>
          <p:cNvSpPr>
            <a:spLocks noGrp="1"/>
          </p:cNvSpPr>
          <p:nvPr>
            <p:ph type="pic" idx="2"/>
          </p:nvPr>
        </p:nvSpPr>
        <p:spPr>
          <a:xfrm>
            <a:off x="969020" y="928186"/>
            <a:ext cx="2764573" cy="2764573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GB"/>
              <a:t>Click icon to add picture</a:t>
            </a:r>
            <a:endParaRPr/>
          </a:p>
        </p:txBody>
      </p:sp>
      <p:sp>
        <p:nvSpPr>
          <p:cNvPr id="154" name="Google Shape;154;p57"/>
          <p:cNvSpPr txBox="1">
            <a:spLocks noGrp="1"/>
          </p:cNvSpPr>
          <p:nvPr>
            <p:ph type="body" idx="1"/>
          </p:nvPr>
        </p:nvSpPr>
        <p:spPr>
          <a:xfrm>
            <a:off x="969020" y="3939842"/>
            <a:ext cx="3114907" cy="50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spcBef>
                <a:spcPts val="373"/>
              </a:spcBef>
              <a:spcAft>
                <a:spcPts val="0"/>
              </a:spcAft>
              <a:buClr>
                <a:srgbClr val="000054"/>
              </a:buClr>
              <a:buSzPts val="1400"/>
              <a:buNone/>
              <a:defRPr sz="1867">
                <a:solidFill>
                  <a:srgbClr val="000054"/>
                </a:solidFill>
              </a:defRPr>
            </a:lvl1pPr>
            <a:lvl2pPr marL="1219170" lvl="1" indent="-304792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2pPr>
            <a:lvl3pPr marL="1828754" lvl="2" indent="-304792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marL="2438339" lvl="3" indent="-304792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4pPr>
            <a:lvl5pPr marL="3047924" lvl="4" indent="-304792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5" name="Google Shape;155;p57"/>
          <p:cNvSpPr txBox="1">
            <a:spLocks noGrp="1"/>
          </p:cNvSpPr>
          <p:nvPr>
            <p:ph type="body" idx="3"/>
          </p:nvPr>
        </p:nvSpPr>
        <p:spPr>
          <a:xfrm>
            <a:off x="969020" y="4444435"/>
            <a:ext cx="3109384" cy="1246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spcBef>
                <a:spcPts val="267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1pPr>
            <a:lvl2pPr marL="1219170" lvl="1" indent="-304792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2pPr>
            <a:lvl3pPr marL="1828754" lvl="2" indent="-304792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3pPr>
            <a:lvl4pPr marL="2438339" lvl="3" indent="-304792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marL="3047924" lvl="4" indent="-304792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56" name="Google Shape;156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0817" y="5772356"/>
            <a:ext cx="1810257" cy="810873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57"/>
          <p:cNvSpPr txBox="1">
            <a:spLocks noGrp="1"/>
          </p:cNvSpPr>
          <p:nvPr>
            <p:ph type="body" idx="4"/>
          </p:nvPr>
        </p:nvSpPr>
        <p:spPr>
          <a:xfrm>
            <a:off x="1156630" y="1833808"/>
            <a:ext cx="2576964" cy="123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spcBef>
                <a:spcPts val="427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2133" b="1">
                <a:solidFill>
                  <a:schemeClr val="lt1"/>
                </a:solidFill>
              </a:defRPr>
            </a:lvl1pPr>
            <a:lvl2pPr marL="1219170" lvl="1" indent="-304792" algn="l">
              <a:spcBef>
                <a:spcPts val="373"/>
              </a:spcBef>
              <a:spcAft>
                <a:spcPts val="0"/>
              </a:spcAft>
              <a:buClr>
                <a:srgbClr val="AA00AA"/>
              </a:buClr>
              <a:buSzPts val="1400"/>
              <a:buFont typeface="Arial"/>
              <a:buNone/>
              <a:defRPr>
                <a:solidFill>
                  <a:srgbClr val="AA00AA"/>
                </a:solidFill>
              </a:defRPr>
            </a:lvl2pPr>
            <a:lvl3pPr marL="1828754" lvl="2" indent="-304792" algn="l">
              <a:spcBef>
                <a:spcPts val="373"/>
              </a:spcBef>
              <a:spcAft>
                <a:spcPts val="0"/>
              </a:spcAft>
              <a:buClr>
                <a:srgbClr val="AA00AA"/>
              </a:buClr>
              <a:buSzPts val="1400"/>
              <a:buFont typeface="Arial"/>
              <a:buNone/>
              <a:defRPr>
                <a:solidFill>
                  <a:srgbClr val="AA00AA"/>
                </a:solidFill>
              </a:defRPr>
            </a:lvl3pPr>
            <a:lvl4pPr marL="2438339" lvl="3" indent="-304792" algn="l">
              <a:spcBef>
                <a:spcPts val="373"/>
              </a:spcBef>
              <a:spcAft>
                <a:spcPts val="0"/>
              </a:spcAft>
              <a:buClr>
                <a:srgbClr val="AA00AA"/>
              </a:buClr>
              <a:buSzPts val="1400"/>
              <a:buFont typeface="Arial"/>
              <a:buNone/>
              <a:defRPr>
                <a:solidFill>
                  <a:srgbClr val="AA00AA"/>
                </a:solidFill>
              </a:defRPr>
            </a:lvl4pPr>
            <a:lvl5pPr marL="3047924" lvl="4" indent="-304792" algn="l">
              <a:spcBef>
                <a:spcPts val="373"/>
              </a:spcBef>
              <a:spcAft>
                <a:spcPts val="0"/>
              </a:spcAft>
              <a:buClr>
                <a:srgbClr val="AA00AA"/>
              </a:buClr>
              <a:buSzPts val="1400"/>
              <a:buFont typeface="Arial"/>
              <a:buNone/>
              <a:defRPr>
                <a:solidFill>
                  <a:srgbClr val="AA00AA"/>
                </a:solidFill>
              </a:defRPr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8" name="Google Shape;158;p57"/>
          <p:cNvSpPr>
            <a:spLocks noGrp="1"/>
          </p:cNvSpPr>
          <p:nvPr>
            <p:ph type="pic" idx="5"/>
          </p:nvPr>
        </p:nvSpPr>
        <p:spPr>
          <a:xfrm>
            <a:off x="4655840" y="928186"/>
            <a:ext cx="2764573" cy="2764573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GB"/>
              <a:t>Click icon to add picture</a:t>
            </a:r>
            <a:endParaRPr/>
          </a:p>
        </p:txBody>
      </p:sp>
      <p:sp>
        <p:nvSpPr>
          <p:cNvPr id="159" name="Google Shape;159;p57"/>
          <p:cNvSpPr txBox="1">
            <a:spLocks noGrp="1"/>
          </p:cNvSpPr>
          <p:nvPr>
            <p:ph type="body" idx="6"/>
          </p:nvPr>
        </p:nvSpPr>
        <p:spPr>
          <a:xfrm>
            <a:off x="4655840" y="3939842"/>
            <a:ext cx="3114907" cy="50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spcBef>
                <a:spcPts val="373"/>
              </a:spcBef>
              <a:spcAft>
                <a:spcPts val="0"/>
              </a:spcAft>
              <a:buClr>
                <a:srgbClr val="000054"/>
              </a:buClr>
              <a:buSzPts val="1400"/>
              <a:buNone/>
              <a:defRPr sz="1867">
                <a:solidFill>
                  <a:srgbClr val="000054"/>
                </a:solidFill>
              </a:defRPr>
            </a:lvl1pPr>
            <a:lvl2pPr marL="1219170" lvl="1" indent="-304792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2pPr>
            <a:lvl3pPr marL="1828754" lvl="2" indent="-304792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marL="2438339" lvl="3" indent="-304792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4pPr>
            <a:lvl5pPr marL="3047924" lvl="4" indent="-304792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0" name="Google Shape;160;p57"/>
          <p:cNvSpPr txBox="1">
            <a:spLocks noGrp="1"/>
          </p:cNvSpPr>
          <p:nvPr>
            <p:ph type="body" idx="7"/>
          </p:nvPr>
        </p:nvSpPr>
        <p:spPr>
          <a:xfrm>
            <a:off x="4655840" y="4444435"/>
            <a:ext cx="3109384" cy="1246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spcBef>
                <a:spcPts val="267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1pPr>
            <a:lvl2pPr marL="1219170" lvl="1" indent="-304792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2pPr>
            <a:lvl3pPr marL="1828754" lvl="2" indent="-304792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3pPr>
            <a:lvl4pPr marL="2438339" lvl="3" indent="-304792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marL="3047924" lvl="4" indent="-304792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1" name="Google Shape;161;p57"/>
          <p:cNvSpPr txBox="1">
            <a:spLocks noGrp="1"/>
          </p:cNvSpPr>
          <p:nvPr>
            <p:ph type="body" idx="8"/>
          </p:nvPr>
        </p:nvSpPr>
        <p:spPr>
          <a:xfrm>
            <a:off x="4843450" y="1833808"/>
            <a:ext cx="2576964" cy="123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spcBef>
                <a:spcPts val="427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2133" b="1">
                <a:solidFill>
                  <a:schemeClr val="lt1"/>
                </a:solidFill>
              </a:defRPr>
            </a:lvl1pPr>
            <a:lvl2pPr marL="1219170" lvl="1" indent="-304792" algn="l">
              <a:spcBef>
                <a:spcPts val="373"/>
              </a:spcBef>
              <a:spcAft>
                <a:spcPts val="0"/>
              </a:spcAft>
              <a:buClr>
                <a:srgbClr val="AA00AA"/>
              </a:buClr>
              <a:buSzPts val="1400"/>
              <a:buFont typeface="Arial"/>
              <a:buNone/>
              <a:defRPr>
                <a:solidFill>
                  <a:srgbClr val="AA00AA"/>
                </a:solidFill>
              </a:defRPr>
            </a:lvl2pPr>
            <a:lvl3pPr marL="1828754" lvl="2" indent="-304792" algn="l">
              <a:spcBef>
                <a:spcPts val="373"/>
              </a:spcBef>
              <a:spcAft>
                <a:spcPts val="0"/>
              </a:spcAft>
              <a:buClr>
                <a:srgbClr val="AA00AA"/>
              </a:buClr>
              <a:buSzPts val="1400"/>
              <a:buFont typeface="Arial"/>
              <a:buNone/>
              <a:defRPr>
                <a:solidFill>
                  <a:srgbClr val="AA00AA"/>
                </a:solidFill>
              </a:defRPr>
            </a:lvl3pPr>
            <a:lvl4pPr marL="2438339" lvl="3" indent="-304792" algn="l">
              <a:spcBef>
                <a:spcPts val="373"/>
              </a:spcBef>
              <a:spcAft>
                <a:spcPts val="0"/>
              </a:spcAft>
              <a:buClr>
                <a:srgbClr val="AA00AA"/>
              </a:buClr>
              <a:buSzPts val="1400"/>
              <a:buFont typeface="Arial"/>
              <a:buNone/>
              <a:defRPr>
                <a:solidFill>
                  <a:srgbClr val="AA00AA"/>
                </a:solidFill>
              </a:defRPr>
            </a:lvl4pPr>
            <a:lvl5pPr marL="3047924" lvl="4" indent="-304792" algn="l">
              <a:spcBef>
                <a:spcPts val="373"/>
              </a:spcBef>
              <a:spcAft>
                <a:spcPts val="0"/>
              </a:spcAft>
              <a:buClr>
                <a:srgbClr val="AA00AA"/>
              </a:buClr>
              <a:buSzPts val="1400"/>
              <a:buFont typeface="Arial"/>
              <a:buNone/>
              <a:defRPr>
                <a:solidFill>
                  <a:srgbClr val="AA00AA"/>
                </a:solidFill>
              </a:defRPr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2" name="Google Shape;162;p57"/>
          <p:cNvSpPr>
            <a:spLocks noGrp="1"/>
          </p:cNvSpPr>
          <p:nvPr>
            <p:ph type="pic" idx="9"/>
          </p:nvPr>
        </p:nvSpPr>
        <p:spPr>
          <a:xfrm>
            <a:off x="8400256" y="928186"/>
            <a:ext cx="2764573" cy="2764573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GB"/>
              <a:t>Click icon to add picture</a:t>
            </a:r>
            <a:endParaRPr/>
          </a:p>
        </p:txBody>
      </p:sp>
      <p:sp>
        <p:nvSpPr>
          <p:cNvPr id="163" name="Google Shape;163;p57"/>
          <p:cNvSpPr txBox="1">
            <a:spLocks noGrp="1"/>
          </p:cNvSpPr>
          <p:nvPr>
            <p:ph type="body" idx="13"/>
          </p:nvPr>
        </p:nvSpPr>
        <p:spPr>
          <a:xfrm>
            <a:off x="8400256" y="3939842"/>
            <a:ext cx="3114907" cy="504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spcBef>
                <a:spcPts val="373"/>
              </a:spcBef>
              <a:spcAft>
                <a:spcPts val="0"/>
              </a:spcAft>
              <a:buClr>
                <a:srgbClr val="000054"/>
              </a:buClr>
              <a:buSzPts val="1400"/>
              <a:buNone/>
              <a:defRPr sz="1867">
                <a:solidFill>
                  <a:srgbClr val="000054"/>
                </a:solidFill>
              </a:defRPr>
            </a:lvl1pPr>
            <a:lvl2pPr marL="1219170" lvl="1" indent="-304792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2pPr>
            <a:lvl3pPr marL="1828754" lvl="2" indent="-304792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marL="2438339" lvl="3" indent="-304792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4pPr>
            <a:lvl5pPr marL="3047924" lvl="4" indent="-304792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4" name="Google Shape;164;p57"/>
          <p:cNvSpPr txBox="1">
            <a:spLocks noGrp="1"/>
          </p:cNvSpPr>
          <p:nvPr>
            <p:ph type="body" idx="14"/>
          </p:nvPr>
        </p:nvSpPr>
        <p:spPr>
          <a:xfrm>
            <a:off x="8400256" y="4444436"/>
            <a:ext cx="3109384" cy="1246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spcBef>
                <a:spcPts val="267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33">
                <a:solidFill>
                  <a:srgbClr val="000000"/>
                </a:solidFill>
              </a:defRPr>
            </a:lvl1pPr>
            <a:lvl2pPr marL="1219170" lvl="1" indent="-304792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2pPr>
            <a:lvl3pPr marL="1828754" lvl="2" indent="-304792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3pPr>
            <a:lvl4pPr marL="2438339" lvl="3" indent="-304792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marL="3047924" lvl="4" indent="-304792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5" name="Google Shape;165;p57"/>
          <p:cNvSpPr txBox="1">
            <a:spLocks noGrp="1"/>
          </p:cNvSpPr>
          <p:nvPr>
            <p:ph type="body" idx="15"/>
          </p:nvPr>
        </p:nvSpPr>
        <p:spPr>
          <a:xfrm>
            <a:off x="8587866" y="1833808"/>
            <a:ext cx="2576964" cy="1230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spcBef>
                <a:spcPts val="427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2133" b="1">
                <a:solidFill>
                  <a:schemeClr val="lt1"/>
                </a:solidFill>
              </a:defRPr>
            </a:lvl1pPr>
            <a:lvl2pPr marL="1219170" lvl="1" indent="-304792" algn="l">
              <a:spcBef>
                <a:spcPts val="373"/>
              </a:spcBef>
              <a:spcAft>
                <a:spcPts val="0"/>
              </a:spcAft>
              <a:buClr>
                <a:srgbClr val="AA00AA"/>
              </a:buClr>
              <a:buSzPts val="1400"/>
              <a:buFont typeface="Arial"/>
              <a:buNone/>
              <a:defRPr>
                <a:solidFill>
                  <a:srgbClr val="AA00AA"/>
                </a:solidFill>
              </a:defRPr>
            </a:lvl2pPr>
            <a:lvl3pPr marL="1828754" lvl="2" indent="-304792" algn="l">
              <a:spcBef>
                <a:spcPts val="373"/>
              </a:spcBef>
              <a:spcAft>
                <a:spcPts val="0"/>
              </a:spcAft>
              <a:buClr>
                <a:srgbClr val="AA00AA"/>
              </a:buClr>
              <a:buSzPts val="1400"/>
              <a:buFont typeface="Arial"/>
              <a:buNone/>
              <a:defRPr>
                <a:solidFill>
                  <a:srgbClr val="AA00AA"/>
                </a:solidFill>
              </a:defRPr>
            </a:lvl3pPr>
            <a:lvl4pPr marL="2438339" lvl="3" indent="-304792" algn="l">
              <a:spcBef>
                <a:spcPts val="373"/>
              </a:spcBef>
              <a:spcAft>
                <a:spcPts val="0"/>
              </a:spcAft>
              <a:buClr>
                <a:srgbClr val="AA00AA"/>
              </a:buClr>
              <a:buSzPts val="1400"/>
              <a:buFont typeface="Arial"/>
              <a:buNone/>
              <a:defRPr>
                <a:solidFill>
                  <a:srgbClr val="AA00AA"/>
                </a:solidFill>
              </a:defRPr>
            </a:lvl4pPr>
            <a:lvl5pPr marL="3047924" lvl="4" indent="-304792" algn="l">
              <a:spcBef>
                <a:spcPts val="373"/>
              </a:spcBef>
              <a:spcAft>
                <a:spcPts val="0"/>
              </a:spcAft>
              <a:buClr>
                <a:srgbClr val="AA00AA"/>
              </a:buClr>
              <a:buSzPts val="1400"/>
              <a:buFont typeface="Arial"/>
              <a:buNone/>
              <a:defRPr>
                <a:solidFill>
                  <a:srgbClr val="AA00AA"/>
                </a:solidFill>
              </a:defRPr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6" name="Google Shape;166;p57"/>
          <p:cNvSpPr/>
          <p:nvPr/>
        </p:nvSpPr>
        <p:spPr>
          <a:xfrm>
            <a:off x="5910347" y="6548761"/>
            <a:ext cx="371607" cy="24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46886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l Page">
  <p:cSld name="Internal Page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8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AA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58"/>
          <p:cNvSpPr txBox="1">
            <a:spLocks noGrp="1"/>
          </p:cNvSpPr>
          <p:nvPr>
            <p:ph type="body" idx="1"/>
          </p:nvPr>
        </p:nvSpPr>
        <p:spPr>
          <a:xfrm>
            <a:off x="609600" y="327254"/>
            <a:ext cx="10170584" cy="5157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/>
            </a:lvl1pPr>
            <a:lvl2pPr marL="1219170" lvl="1" indent="-304792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828754" lvl="2" indent="-304792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2438339" lvl="3" indent="-304792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3047924" lvl="4" indent="-304792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70" name="Google Shape;170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0817" y="5772356"/>
            <a:ext cx="1810257" cy="81087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58"/>
          <p:cNvSpPr/>
          <p:nvPr/>
        </p:nvSpPr>
        <p:spPr>
          <a:xfrm>
            <a:off x="5910347" y="6548761"/>
            <a:ext cx="371607" cy="24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37609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nternal Page">
  <p:cSld name="1_Internal Page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9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7AE1AA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AA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59"/>
          <p:cNvSpPr txBox="1">
            <a:spLocks noGrp="1"/>
          </p:cNvSpPr>
          <p:nvPr>
            <p:ph type="body" idx="1"/>
          </p:nvPr>
        </p:nvSpPr>
        <p:spPr>
          <a:xfrm>
            <a:off x="609600" y="327254"/>
            <a:ext cx="10170584" cy="5157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5333" b="1"/>
            </a:lvl1pPr>
            <a:lvl2pPr marL="1219170" lvl="1" indent="-304792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828754" lvl="2" indent="-304792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2438339" lvl="3" indent="-304792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3047924" lvl="4" indent="-304792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75" name="Google Shape;175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0817" y="5772356"/>
            <a:ext cx="1810257" cy="81087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59"/>
          <p:cNvSpPr/>
          <p:nvPr/>
        </p:nvSpPr>
        <p:spPr>
          <a:xfrm>
            <a:off x="5910347" y="6548761"/>
            <a:ext cx="371607" cy="24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61896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Internal Page">
  <p:cSld name="2_Internal Page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0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AA00AA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A00A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60"/>
          <p:cNvSpPr txBox="1">
            <a:spLocks noGrp="1"/>
          </p:cNvSpPr>
          <p:nvPr>
            <p:ph type="body" idx="1"/>
          </p:nvPr>
        </p:nvSpPr>
        <p:spPr>
          <a:xfrm>
            <a:off x="609600" y="327254"/>
            <a:ext cx="10170584" cy="5157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5333" b="1">
                <a:solidFill>
                  <a:schemeClr val="lt1"/>
                </a:solidFill>
              </a:defRPr>
            </a:lvl1pPr>
            <a:lvl2pPr marL="1219170" lvl="1" indent="-304792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marL="1828754" lvl="2" indent="-304792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marL="2438339" lvl="3" indent="-304792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3047924" lvl="4" indent="-304792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80" name="Google Shape;180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0817" y="5772356"/>
            <a:ext cx="1810257" cy="81087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60"/>
          <p:cNvSpPr/>
          <p:nvPr/>
        </p:nvSpPr>
        <p:spPr>
          <a:xfrm>
            <a:off x="5910347" y="6548761"/>
            <a:ext cx="371607" cy="24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59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_Section Header" type="title">
  <p:cSld name="4_Section Header">
    <p:bg>
      <p:bgPr>
        <a:solidFill>
          <a:srgbClr val="50D2FF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1"/>
          <p:cNvSpPr/>
          <p:nvPr/>
        </p:nvSpPr>
        <p:spPr>
          <a:xfrm rot="-5400000" flipH="1">
            <a:off x="9425449" y="4350343"/>
            <a:ext cx="1717740" cy="3297584"/>
          </a:xfrm>
          <a:custGeom>
            <a:avLst/>
            <a:gdLst/>
            <a:ahLst/>
            <a:cxnLst/>
            <a:rect l="l" t="t" r="r" b="b"/>
            <a:pathLst>
              <a:path w="1863259" h="3576943" extrusionOk="0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1"/>
          <p:cNvSpPr txBox="1">
            <a:spLocks noGrp="1"/>
          </p:cNvSpPr>
          <p:nvPr>
            <p:ph type="ctrTitle"/>
          </p:nvPr>
        </p:nvSpPr>
        <p:spPr>
          <a:xfrm>
            <a:off x="914400" y="1544652"/>
            <a:ext cx="9997275" cy="247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3400"/>
              <a:buFont typeface="Arial"/>
              <a:buNone/>
              <a:defRPr sz="4533">
                <a:solidFill>
                  <a:srgbClr val="00005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9" name="Google Shape;29;p41"/>
          <p:cNvSpPr txBox="1">
            <a:spLocks noGrp="1"/>
          </p:cNvSpPr>
          <p:nvPr>
            <p:ph type="subTitle" idx="1"/>
          </p:nvPr>
        </p:nvSpPr>
        <p:spPr>
          <a:xfrm>
            <a:off x="914400" y="4019755"/>
            <a:ext cx="9997275" cy="143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Clr>
                <a:srgbClr val="000054"/>
              </a:buClr>
              <a:buSzPts val="1800"/>
              <a:buNone/>
              <a:defRPr>
                <a:solidFill>
                  <a:srgbClr val="000054"/>
                </a:solidFill>
              </a:defRPr>
            </a:lvl1pPr>
            <a:lvl2pPr lvl="1" algn="ctr">
              <a:spcBef>
                <a:spcPts val="373"/>
              </a:spcBef>
              <a:spcAft>
                <a:spcPts val="0"/>
              </a:spcAft>
              <a:buClr>
                <a:srgbClr val="888897"/>
              </a:buClr>
              <a:buSzPts val="1400"/>
              <a:buNone/>
              <a:defRPr>
                <a:solidFill>
                  <a:srgbClr val="888897"/>
                </a:solidFill>
              </a:defRPr>
            </a:lvl2pPr>
            <a:lvl3pPr lvl="2" algn="ctr">
              <a:spcBef>
                <a:spcPts val="373"/>
              </a:spcBef>
              <a:spcAft>
                <a:spcPts val="0"/>
              </a:spcAft>
              <a:buClr>
                <a:srgbClr val="888897"/>
              </a:buClr>
              <a:buSzPts val="1400"/>
              <a:buNone/>
              <a:defRPr>
                <a:solidFill>
                  <a:srgbClr val="888897"/>
                </a:solidFill>
              </a:defRPr>
            </a:lvl3pPr>
            <a:lvl4pPr lvl="3" algn="ctr">
              <a:spcBef>
                <a:spcPts val="373"/>
              </a:spcBef>
              <a:spcAft>
                <a:spcPts val="0"/>
              </a:spcAft>
              <a:buClr>
                <a:srgbClr val="888897"/>
              </a:buClr>
              <a:buSzPts val="1400"/>
              <a:buNone/>
              <a:defRPr>
                <a:solidFill>
                  <a:srgbClr val="888897"/>
                </a:solidFill>
              </a:defRPr>
            </a:lvl4pPr>
            <a:lvl5pPr lvl="4" algn="ctr">
              <a:spcBef>
                <a:spcPts val="373"/>
              </a:spcBef>
              <a:spcAft>
                <a:spcPts val="0"/>
              </a:spcAft>
              <a:buClr>
                <a:srgbClr val="888897"/>
              </a:buClr>
              <a:buSzPts val="1400"/>
              <a:buNone/>
              <a:defRPr>
                <a:solidFill>
                  <a:srgbClr val="888897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97"/>
              </a:buClr>
              <a:buSzPts val="2000"/>
              <a:buNone/>
              <a:defRPr>
                <a:solidFill>
                  <a:srgbClr val="888897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97"/>
              </a:buClr>
              <a:buSzPts val="2000"/>
              <a:buNone/>
              <a:defRPr>
                <a:solidFill>
                  <a:srgbClr val="888897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97"/>
              </a:buClr>
              <a:buSzPts val="2000"/>
              <a:buNone/>
              <a:defRPr>
                <a:solidFill>
                  <a:srgbClr val="888897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97"/>
              </a:buClr>
              <a:buSzPts val="2000"/>
              <a:buNone/>
              <a:defRPr>
                <a:solidFill>
                  <a:srgbClr val="888897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0" name="Google Shape;30;p41"/>
          <p:cNvSpPr txBox="1"/>
          <p:nvPr/>
        </p:nvSpPr>
        <p:spPr>
          <a:xfrm>
            <a:off x="-561691" y="371707"/>
            <a:ext cx="246221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Google Shape;31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6442" y="5772355"/>
            <a:ext cx="1768529" cy="79218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1"/>
          <p:cNvSpPr/>
          <p:nvPr/>
        </p:nvSpPr>
        <p:spPr>
          <a:xfrm>
            <a:off x="5910347" y="6548761"/>
            <a:ext cx="371607" cy="24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p41"/>
          <p:cNvPicPr preferRelativeResize="0"/>
          <p:nvPr/>
        </p:nvPicPr>
        <p:blipFill rotWithShape="1">
          <a:blip r:embed="rId3">
            <a:alphaModFix/>
          </a:blip>
          <a:srcRect l="30340" t="35548" r="21378" b="40515"/>
          <a:stretch/>
        </p:blipFill>
        <p:spPr>
          <a:xfrm>
            <a:off x="8635527" y="7"/>
            <a:ext cx="3307211" cy="1641588"/>
          </a:xfrm>
          <a:custGeom>
            <a:avLst/>
            <a:gdLst/>
            <a:ahLst/>
            <a:cxnLst/>
            <a:rect l="l" t="t" r="r" b="b"/>
            <a:pathLst>
              <a:path w="2480408" h="1231191" extrusionOk="0">
                <a:moveTo>
                  <a:pt x="2480408" y="0"/>
                </a:moveTo>
                <a:lnTo>
                  <a:pt x="2474480" y="117359"/>
                </a:lnTo>
                <a:cubicBezTo>
                  <a:pt x="2410946" y="742983"/>
                  <a:pt x="1882588" y="1231190"/>
                  <a:pt x="1240203" y="1231191"/>
                </a:cubicBezTo>
                <a:cubicBezTo>
                  <a:pt x="597817" y="1231191"/>
                  <a:pt x="69461" y="742983"/>
                  <a:pt x="5926" y="117360"/>
                </a:cubicBez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52880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40A4C0C0-585B-4196-8F3E-0FC5EEBAA0C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4A44998B-3A6A-4DC8-90C8-EF132926E82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347A35-9A02-C042-BF90-508D55763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476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300165"/>
            <a:ext cx="5384800" cy="4865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300165"/>
            <a:ext cx="5384800" cy="4865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45146-13B3-461B-8C64-F523570390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60EA64-D806-43AC-9DF2-F8C432F32B4C}" type="datetimeFigureOut">
              <a:rPr lang="en-US" smtClean="0"/>
              <a:t>5/23/23</a:t>
            </a:fld>
            <a:endParaRPr lang="en-US" dirty="0"/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F5210A97-15CA-44C0-97A7-CF6CEFC54B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Rectangle 20">
            <a:extLst>
              <a:ext uri="{FF2B5EF4-FFF2-40B4-BE49-F238E27FC236}">
                <a16:creationId xmlns:a16="http://schemas.microsoft.com/office/drawing/2014/main" id="{96130EEB-CDA2-41FE-A01B-388123FAB0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118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Inter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/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1" y="5683251"/>
            <a:ext cx="1665817" cy="747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 noChangeAspect="1"/>
          </p:cNvSpPr>
          <p:nvPr>
            <p:ph type="ctrTitle"/>
          </p:nvPr>
        </p:nvSpPr>
        <p:spPr>
          <a:xfrm>
            <a:off x="767733" y="1933565"/>
            <a:ext cx="9884225" cy="1605527"/>
          </a:xfrm>
        </p:spPr>
        <p:txBody>
          <a:bodyPr lIns="0" anchor="ctr">
            <a:spAutoFit/>
          </a:bodyPr>
          <a:lstStyle>
            <a:lvl1pPr algn="l">
              <a:lnSpc>
                <a:spcPts val="5867"/>
              </a:lnSpc>
              <a:defRPr sz="5867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10347" y="6548761"/>
            <a:ext cx="3097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9E4DEE52-25AF-7B49-B9FC-7562266B64DE}" type="slidenum">
              <a:rPr lang="en-US" sz="800" smtClean="0">
                <a:solidFill>
                  <a:srgbClr val="000000"/>
                </a:solidFill>
                <a:latin typeface="Arial"/>
                <a:cs typeface="Arial"/>
              </a:rPr>
              <a:pPr/>
              <a:t>‹#›</a:t>
            </a:fld>
            <a:endParaRPr lang="en-US" sz="8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6798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2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87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6" name="Google Shape;36;p4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Google Shape;37;p4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700255A-5ED1-0946-99BA-3AD8C6CA8306}" type="datetimeFigureOut">
              <a:rPr lang="en-US" smtClean="0"/>
              <a:t>5/23/23</a:t>
            </a:fld>
            <a:endParaRPr lang="en-US"/>
          </a:p>
        </p:txBody>
      </p:sp>
      <p:sp>
        <p:nvSpPr>
          <p:cNvPr id="38" name="Google Shape;38;p4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39" name="Google Shape;39;p4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28347A35-9A02-C042-BF90-508D55763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2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8_Title Slide">
  <p:cSld name="8_Title Slide">
    <p:bg>
      <p:bgPr>
        <a:solidFill>
          <a:schemeClr val="dk2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3"/>
          <p:cNvSpPr/>
          <p:nvPr/>
        </p:nvSpPr>
        <p:spPr>
          <a:xfrm rot="-2700000">
            <a:off x="-1297420" y="1729312"/>
            <a:ext cx="3419787" cy="3419787"/>
          </a:xfrm>
          <a:custGeom>
            <a:avLst/>
            <a:gdLst/>
            <a:ahLst/>
            <a:cxnLst/>
            <a:rect l="l" t="t" r="r" b="b"/>
            <a:pathLst>
              <a:path w="4107212" h="4107212" extrusionOk="0">
                <a:moveTo>
                  <a:pt x="3408707" y="0"/>
                </a:moveTo>
                <a:cubicBezTo>
                  <a:pt x="4343896" y="935189"/>
                  <a:pt x="4339466" y="2458178"/>
                  <a:pt x="3398822" y="3398822"/>
                </a:cubicBezTo>
                <a:cubicBezTo>
                  <a:pt x="2458178" y="4339466"/>
                  <a:pt x="935189" y="4343896"/>
                  <a:pt x="0" y="3408707"/>
                </a:cubicBez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l="-65619" t="-37726" r="-29281" b="-77"/>
            </a:stretch>
          </a:blip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80753" y="1422020"/>
            <a:ext cx="2111249" cy="4028603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3"/>
          <p:cNvSpPr txBox="1">
            <a:spLocks noGrp="1"/>
          </p:cNvSpPr>
          <p:nvPr>
            <p:ph type="ctrTitle"/>
          </p:nvPr>
        </p:nvSpPr>
        <p:spPr>
          <a:xfrm>
            <a:off x="751841" y="2066855"/>
            <a:ext cx="8783599" cy="152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sz="4533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4" name="Google Shape;44;p43"/>
          <p:cNvSpPr txBox="1">
            <a:spLocks noGrp="1"/>
          </p:cNvSpPr>
          <p:nvPr>
            <p:ph type="subTitle" idx="1"/>
          </p:nvPr>
        </p:nvSpPr>
        <p:spPr>
          <a:xfrm>
            <a:off x="751841" y="3593741"/>
            <a:ext cx="878359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73"/>
              </a:spcBef>
              <a:spcAft>
                <a:spcPts val="0"/>
              </a:spcAft>
              <a:buClr>
                <a:srgbClr val="888897"/>
              </a:buClr>
              <a:buSzPts val="1400"/>
              <a:buNone/>
              <a:defRPr>
                <a:solidFill>
                  <a:srgbClr val="888897"/>
                </a:solidFill>
              </a:defRPr>
            </a:lvl2pPr>
            <a:lvl3pPr lvl="2" algn="ctr">
              <a:spcBef>
                <a:spcPts val="373"/>
              </a:spcBef>
              <a:spcAft>
                <a:spcPts val="0"/>
              </a:spcAft>
              <a:buClr>
                <a:srgbClr val="888897"/>
              </a:buClr>
              <a:buSzPts val="1400"/>
              <a:buNone/>
              <a:defRPr>
                <a:solidFill>
                  <a:srgbClr val="888897"/>
                </a:solidFill>
              </a:defRPr>
            </a:lvl3pPr>
            <a:lvl4pPr lvl="3" algn="ctr">
              <a:spcBef>
                <a:spcPts val="373"/>
              </a:spcBef>
              <a:spcAft>
                <a:spcPts val="0"/>
              </a:spcAft>
              <a:buClr>
                <a:srgbClr val="888897"/>
              </a:buClr>
              <a:buSzPts val="1400"/>
              <a:buNone/>
              <a:defRPr>
                <a:solidFill>
                  <a:srgbClr val="888897"/>
                </a:solidFill>
              </a:defRPr>
            </a:lvl4pPr>
            <a:lvl5pPr lvl="4" algn="ctr">
              <a:spcBef>
                <a:spcPts val="373"/>
              </a:spcBef>
              <a:spcAft>
                <a:spcPts val="0"/>
              </a:spcAft>
              <a:buClr>
                <a:srgbClr val="888897"/>
              </a:buClr>
              <a:buSzPts val="1400"/>
              <a:buNone/>
              <a:defRPr>
                <a:solidFill>
                  <a:srgbClr val="888897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97"/>
              </a:buClr>
              <a:buSzPts val="2000"/>
              <a:buNone/>
              <a:defRPr>
                <a:solidFill>
                  <a:srgbClr val="888897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97"/>
              </a:buClr>
              <a:buSzPts val="2000"/>
              <a:buNone/>
              <a:defRPr>
                <a:solidFill>
                  <a:srgbClr val="888897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97"/>
              </a:buClr>
              <a:buSzPts val="2000"/>
              <a:buNone/>
              <a:defRPr>
                <a:solidFill>
                  <a:srgbClr val="888897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97"/>
              </a:buClr>
              <a:buSzPts val="2000"/>
              <a:buNone/>
              <a:defRPr>
                <a:solidFill>
                  <a:srgbClr val="888897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pic>
        <p:nvPicPr>
          <p:cNvPr id="45" name="Google Shape;45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56638" y="3213000"/>
            <a:ext cx="1295997" cy="4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43"/>
          <p:cNvSpPr>
            <a:spLocks noGrp="1"/>
          </p:cNvSpPr>
          <p:nvPr>
            <p:ph type="dgm" idx="2"/>
          </p:nvPr>
        </p:nvSpPr>
        <p:spPr>
          <a:xfrm>
            <a:off x="751840" y="5872108"/>
            <a:ext cx="2880000" cy="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R="0" lvl="0" algn="l" rtl="0">
              <a:spcBef>
                <a:spcPts val="27"/>
              </a:spcBef>
              <a:spcAft>
                <a:spcPts val="0"/>
              </a:spcAft>
              <a:buSzPts val="100"/>
              <a:buFont typeface="Arial"/>
              <a:buChar char="•"/>
              <a:defRPr sz="133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GB"/>
              <a:t>Click icon to add SmartArt graphic</a:t>
            </a:r>
            <a:endParaRPr/>
          </a:p>
        </p:txBody>
      </p:sp>
      <p:sp>
        <p:nvSpPr>
          <p:cNvPr id="47" name="Google Shape;47;p43"/>
          <p:cNvSpPr txBox="1">
            <a:spLocks noGrp="1"/>
          </p:cNvSpPr>
          <p:nvPr>
            <p:ph type="body" idx="3"/>
          </p:nvPr>
        </p:nvSpPr>
        <p:spPr>
          <a:xfrm>
            <a:off x="744221" y="5966831"/>
            <a:ext cx="2887620" cy="63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lvl="1" indent="-30479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lvl="2" indent="-30479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lvl="3" indent="-30479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lvl="4" indent="-30479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333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214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40013" y="1225604"/>
            <a:ext cx="4451987" cy="441924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44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0" y="0"/>
                </a:moveTo>
                <a:lnTo>
                  <a:pt x="9144000" y="0"/>
                </a:lnTo>
                <a:lnTo>
                  <a:pt x="9144000" y="927817"/>
                </a:lnTo>
                <a:lnTo>
                  <a:pt x="8712888" y="927817"/>
                </a:lnTo>
                <a:lnTo>
                  <a:pt x="8712888" y="1287079"/>
                </a:lnTo>
                <a:lnTo>
                  <a:pt x="8000168" y="1287079"/>
                </a:lnTo>
                <a:lnTo>
                  <a:pt x="8000168" y="2045256"/>
                </a:lnTo>
                <a:lnTo>
                  <a:pt x="7422508" y="2045256"/>
                </a:lnTo>
                <a:lnTo>
                  <a:pt x="7422508" y="3106706"/>
                </a:lnTo>
                <a:lnTo>
                  <a:pt x="8000168" y="3106706"/>
                </a:lnTo>
                <a:lnTo>
                  <a:pt x="8000168" y="3861272"/>
                </a:lnTo>
                <a:lnTo>
                  <a:pt x="8712888" y="3861272"/>
                </a:lnTo>
                <a:lnTo>
                  <a:pt x="8712888" y="4232603"/>
                </a:lnTo>
                <a:lnTo>
                  <a:pt x="9144000" y="4232603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000054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44"/>
          <p:cNvSpPr/>
          <p:nvPr/>
        </p:nvSpPr>
        <p:spPr>
          <a:xfrm>
            <a:off x="1" y="1225604"/>
            <a:ext cx="2193564" cy="4419245"/>
          </a:xfrm>
          <a:custGeom>
            <a:avLst/>
            <a:gdLst/>
            <a:ahLst/>
            <a:cxnLst/>
            <a:rect l="l" t="t" r="r" b="b"/>
            <a:pathLst>
              <a:path w="1780657" h="3587388" extrusionOk="0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44"/>
          <p:cNvSpPr txBox="1">
            <a:spLocks noGrp="1"/>
          </p:cNvSpPr>
          <p:nvPr>
            <p:ph type="ctrTitle"/>
          </p:nvPr>
        </p:nvSpPr>
        <p:spPr>
          <a:xfrm>
            <a:off x="914400" y="2066855"/>
            <a:ext cx="10426803" cy="152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sz="4533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3" name="Google Shape;53;p44"/>
          <p:cNvSpPr txBox="1">
            <a:spLocks noGrp="1"/>
          </p:cNvSpPr>
          <p:nvPr>
            <p:ph type="subTitle" idx="1"/>
          </p:nvPr>
        </p:nvSpPr>
        <p:spPr>
          <a:xfrm>
            <a:off x="914400" y="3593741"/>
            <a:ext cx="10426803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73"/>
              </a:spcBef>
              <a:spcAft>
                <a:spcPts val="0"/>
              </a:spcAft>
              <a:buClr>
                <a:srgbClr val="888897"/>
              </a:buClr>
              <a:buSzPts val="1400"/>
              <a:buNone/>
              <a:defRPr>
                <a:solidFill>
                  <a:srgbClr val="888897"/>
                </a:solidFill>
              </a:defRPr>
            </a:lvl2pPr>
            <a:lvl3pPr lvl="2" algn="ctr">
              <a:spcBef>
                <a:spcPts val="373"/>
              </a:spcBef>
              <a:spcAft>
                <a:spcPts val="0"/>
              </a:spcAft>
              <a:buClr>
                <a:srgbClr val="888897"/>
              </a:buClr>
              <a:buSzPts val="1400"/>
              <a:buNone/>
              <a:defRPr>
                <a:solidFill>
                  <a:srgbClr val="888897"/>
                </a:solidFill>
              </a:defRPr>
            </a:lvl3pPr>
            <a:lvl4pPr lvl="3" algn="ctr">
              <a:spcBef>
                <a:spcPts val="373"/>
              </a:spcBef>
              <a:spcAft>
                <a:spcPts val="0"/>
              </a:spcAft>
              <a:buClr>
                <a:srgbClr val="888897"/>
              </a:buClr>
              <a:buSzPts val="1400"/>
              <a:buNone/>
              <a:defRPr>
                <a:solidFill>
                  <a:srgbClr val="888897"/>
                </a:solidFill>
              </a:defRPr>
            </a:lvl4pPr>
            <a:lvl5pPr lvl="4" algn="ctr">
              <a:spcBef>
                <a:spcPts val="373"/>
              </a:spcBef>
              <a:spcAft>
                <a:spcPts val="0"/>
              </a:spcAft>
              <a:buClr>
                <a:srgbClr val="888897"/>
              </a:buClr>
              <a:buSzPts val="1400"/>
              <a:buNone/>
              <a:defRPr>
                <a:solidFill>
                  <a:srgbClr val="888897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97"/>
              </a:buClr>
              <a:buSzPts val="2000"/>
              <a:buNone/>
              <a:defRPr>
                <a:solidFill>
                  <a:srgbClr val="888897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97"/>
              </a:buClr>
              <a:buSzPts val="2000"/>
              <a:buNone/>
              <a:defRPr>
                <a:solidFill>
                  <a:srgbClr val="888897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97"/>
              </a:buClr>
              <a:buSzPts val="2000"/>
              <a:buNone/>
              <a:defRPr>
                <a:solidFill>
                  <a:srgbClr val="888897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97"/>
              </a:buClr>
              <a:buSzPts val="2000"/>
              <a:buNone/>
              <a:defRPr>
                <a:solidFill>
                  <a:srgbClr val="888897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pic>
        <p:nvPicPr>
          <p:cNvPr id="54" name="Google Shape;54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21358" y="5772355"/>
            <a:ext cx="1768529" cy="7921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503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67548" y="669073"/>
            <a:ext cx="5724453" cy="537226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45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0" y="0"/>
                </a:moveTo>
                <a:lnTo>
                  <a:pt x="9144000" y="0"/>
                </a:lnTo>
                <a:lnTo>
                  <a:pt x="9144000" y="927817"/>
                </a:lnTo>
                <a:lnTo>
                  <a:pt x="8712888" y="927817"/>
                </a:lnTo>
                <a:lnTo>
                  <a:pt x="8712888" y="1287079"/>
                </a:lnTo>
                <a:lnTo>
                  <a:pt x="8000168" y="1287079"/>
                </a:lnTo>
                <a:lnTo>
                  <a:pt x="8000168" y="2045256"/>
                </a:lnTo>
                <a:lnTo>
                  <a:pt x="7422508" y="2045256"/>
                </a:lnTo>
                <a:lnTo>
                  <a:pt x="7422508" y="3106706"/>
                </a:lnTo>
                <a:lnTo>
                  <a:pt x="8000168" y="3106706"/>
                </a:lnTo>
                <a:lnTo>
                  <a:pt x="8000168" y="3861272"/>
                </a:lnTo>
                <a:lnTo>
                  <a:pt x="8712888" y="3861272"/>
                </a:lnTo>
                <a:lnTo>
                  <a:pt x="8712888" y="4232603"/>
                </a:lnTo>
                <a:lnTo>
                  <a:pt x="9144000" y="4232603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000054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45"/>
          <p:cNvSpPr/>
          <p:nvPr/>
        </p:nvSpPr>
        <p:spPr>
          <a:xfrm>
            <a:off x="1" y="1225604"/>
            <a:ext cx="2193564" cy="4419245"/>
          </a:xfrm>
          <a:custGeom>
            <a:avLst/>
            <a:gdLst/>
            <a:ahLst/>
            <a:cxnLst/>
            <a:rect l="l" t="t" r="r" b="b"/>
            <a:pathLst>
              <a:path w="1780657" h="3587388" extrusionOk="0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45"/>
          <p:cNvSpPr txBox="1">
            <a:spLocks noGrp="1"/>
          </p:cNvSpPr>
          <p:nvPr>
            <p:ph type="ctrTitle"/>
          </p:nvPr>
        </p:nvSpPr>
        <p:spPr>
          <a:xfrm>
            <a:off x="914400" y="2075115"/>
            <a:ext cx="10426803" cy="1518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sz="4533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60" name="Google Shape;60;p45"/>
          <p:cNvSpPr txBox="1">
            <a:spLocks noGrp="1"/>
          </p:cNvSpPr>
          <p:nvPr>
            <p:ph type="subTitle" idx="1"/>
          </p:nvPr>
        </p:nvSpPr>
        <p:spPr>
          <a:xfrm>
            <a:off x="914400" y="3593741"/>
            <a:ext cx="10426803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73"/>
              </a:spcBef>
              <a:spcAft>
                <a:spcPts val="0"/>
              </a:spcAft>
              <a:buClr>
                <a:srgbClr val="888897"/>
              </a:buClr>
              <a:buSzPts val="1400"/>
              <a:buNone/>
              <a:defRPr>
                <a:solidFill>
                  <a:srgbClr val="888897"/>
                </a:solidFill>
              </a:defRPr>
            </a:lvl2pPr>
            <a:lvl3pPr lvl="2" algn="ctr">
              <a:spcBef>
                <a:spcPts val="373"/>
              </a:spcBef>
              <a:spcAft>
                <a:spcPts val="0"/>
              </a:spcAft>
              <a:buClr>
                <a:srgbClr val="888897"/>
              </a:buClr>
              <a:buSzPts val="1400"/>
              <a:buNone/>
              <a:defRPr>
                <a:solidFill>
                  <a:srgbClr val="888897"/>
                </a:solidFill>
              </a:defRPr>
            </a:lvl3pPr>
            <a:lvl4pPr lvl="3" algn="ctr">
              <a:spcBef>
                <a:spcPts val="373"/>
              </a:spcBef>
              <a:spcAft>
                <a:spcPts val="0"/>
              </a:spcAft>
              <a:buClr>
                <a:srgbClr val="888897"/>
              </a:buClr>
              <a:buSzPts val="1400"/>
              <a:buNone/>
              <a:defRPr>
                <a:solidFill>
                  <a:srgbClr val="888897"/>
                </a:solidFill>
              </a:defRPr>
            </a:lvl4pPr>
            <a:lvl5pPr lvl="4" algn="ctr">
              <a:spcBef>
                <a:spcPts val="373"/>
              </a:spcBef>
              <a:spcAft>
                <a:spcPts val="0"/>
              </a:spcAft>
              <a:buClr>
                <a:srgbClr val="888897"/>
              </a:buClr>
              <a:buSzPts val="1400"/>
              <a:buNone/>
              <a:defRPr>
                <a:solidFill>
                  <a:srgbClr val="888897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97"/>
              </a:buClr>
              <a:buSzPts val="2000"/>
              <a:buNone/>
              <a:defRPr>
                <a:solidFill>
                  <a:srgbClr val="888897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97"/>
              </a:buClr>
              <a:buSzPts val="2000"/>
              <a:buNone/>
              <a:defRPr>
                <a:solidFill>
                  <a:srgbClr val="888897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97"/>
              </a:buClr>
              <a:buSzPts val="2000"/>
              <a:buNone/>
              <a:defRPr>
                <a:solidFill>
                  <a:srgbClr val="888897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97"/>
              </a:buClr>
              <a:buSzPts val="2000"/>
              <a:buNone/>
              <a:defRPr>
                <a:solidFill>
                  <a:srgbClr val="888897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pic>
        <p:nvPicPr>
          <p:cNvPr id="61" name="Google Shape;61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21358" y="5772355"/>
            <a:ext cx="1768529" cy="7921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147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002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46"/>
          <p:cNvSpPr/>
          <p:nvPr/>
        </p:nvSpPr>
        <p:spPr>
          <a:xfrm>
            <a:off x="9896677" y="1237089"/>
            <a:ext cx="2295323" cy="4406381"/>
          </a:xfrm>
          <a:custGeom>
            <a:avLst/>
            <a:gdLst/>
            <a:ahLst/>
            <a:cxnLst/>
            <a:rect l="l" t="t" r="r" b="b"/>
            <a:pathLst>
              <a:path w="1863259" h="3576943" extrusionOk="0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50D2F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46"/>
          <p:cNvSpPr/>
          <p:nvPr/>
        </p:nvSpPr>
        <p:spPr>
          <a:xfrm>
            <a:off x="1" y="1225604"/>
            <a:ext cx="2193564" cy="4419245"/>
          </a:xfrm>
          <a:custGeom>
            <a:avLst/>
            <a:gdLst/>
            <a:ahLst/>
            <a:cxnLst/>
            <a:rect l="l" t="t" r="r" b="b"/>
            <a:pathLst>
              <a:path w="1780657" h="3587388" extrusionOk="0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000054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46"/>
          <p:cNvSpPr txBox="1">
            <a:spLocks noGrp="1"/>
          </p:cNvSpPr>
          <p:nvPr>
            <p:ph type="ctrTitle"/>
          </p:nvPr>
        </p:nvSpPr>
        <p:spPr>
          <a:xfrm>
            <a:off x="914400" y="2075115"/>
            <a:ext cx="10980235" cy="1518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sz="4533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67" name="Google Shape;67;p46"/>
          <p:cNvSpPr txBox="1">
            <a:spLocks noGrp="1"/>
          </p:cNvSpPr>
          <p:nvPr>
            <p:ph type="subTitle" idx="1"/>
          </p:nvPr>
        </p:nvSpPr>
        <p:spPr>
          <a:xfrm>
            <a:off x="914400" y="3593741"/>
            <a:ext cx="1098023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73"/>
              </a:spcBef>
              <a:spcAft>
                <a:spcPts val="0"/>
              </a:spcAft>
              <a:buClr>
                <a:srgbClr val="888897"/>
              </a:buClr>
              <a:buSzPts val="1400"/>
              <a:buNone/>
              <a:defRPr>
                <a:solidFill>
                  <a:srgbClr val="888897"/>
                </a:solidFill>
              </a:defRPr>
            </a:lvl2pPr>
            <a:lvl3pPr lvl="2" algn="ctr">
              <a:spcBef>
                <a:spcPts val="373"/>
              </a:spcBef>
              <a:spcAft>
                <a:spcPts val="0"/>
              </a:spcAft>
              <a:buClr>
                <a:srgbClr val="888897"/>
              </a:buClr>
              <a:buSzPts val="1400"/>
              <a:buNone/>
              <a:defRPr>
                <a:solidFill>
                  <a:srgbClr val="888897"/>
                </a:solidFill>
              </a:defRPr>
            </a:lvl3pPr>
            <a:lvl4pPr lvl="3" algn="ctr">
              <a:spcBef>
                <a:spcPts val="373"/>
              </a:spcBef>
              <a:spcAft>
                <a:spcPts val="0"/>
              </a:spcAft>
              <a:buClr>
                <a:srgbClr val="888897"/>
              </a:buClr>
              <a:buSzPts val="1400"/>
              <a:buNone/>
              <a:defRPr>
                <a:solidFill>
                  <a:srgbClr val="888897"/>
                </a:solidFill>
              </a:defRPr>
            </a:lvl4pPr>
            <a:lvl5pPr lvl="4" algn="ctr">
              <a:spcBef>
                <a:spcPts val="373"/>
              </a:spcBef>
              <a:spcAft>
                <a:spcPts val="0"/>
              </a:spcAft>
              <a:buClr>
                <a:srgbClr val="888897"/>
              </a:buClr>
              <a:buSzPts val="1400"/>
              <a:buNone/>
              <a:defRPr>
                <a:solidFill>
                  <a:srgbClr val="888897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97"/>
              </a:buClr>
              <a:buSzPts val="2000"/>
              <a:buNone/>
              <a:defRPr>
                <a:solidFill>
                  <a:srgbClr val="888897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97"/>
              </a:buClr>
              <a:buSzPts val="2000"/>
              <a:buNone/>
              <a:defRPr>
                <a:solidFill>
                  <a:srgbClr val="888897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97"/>
              </a:buClr>
              <a:buSzPts val="2000"/>
              <a:buNone/>
              <a:defRPr>
                <a:solidFill>
                  <a:srgbClr val="888897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97"/>
              </a:buClr>
              <a:buSzPts val="2000"/>
              <a:buNone/>
              <a:defRPr>
                <a:solidFill>
                  <a:srgbClr val="888897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pic>
        <p:nvPicPr>
          <p:cNvPr id="68" name="Google Shape;68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21358" y="5772355"/>
            <a:ext cx="1768529" cy="7921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766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Slide">
  <p:cSld name="4_Title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48" descr="RMIT_DUO_RGB_flat_LR.jpg"/>
          <p:cNvPicPr preferRelativeResize="0"/>
          <p:nvPr/>
        </p:nvPicPr>
        <p:blipFill rotWithShape="1">
          <a:blip r:embed="rId2">
            <a:alphaModFix/>
          </a:blip>
          <a:srcRect r="-45833"/>
          <a:stretch/>
        </p:blipFill>
        <p:spPr>
          <a:xfrm>
            <a:off x="0" y="0"/>
            <a:ext cx="7200000" cy="608918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4233637"/>
                </a:lnTo>
                <a:lnTo>
                  <a:pt x="156821" y="4225718"/>
                </a:lnTo>
                <a:cubicBezTo>
                  <a:pt x="992807" y="4140820"/>
                  <a:pt x="1645173" y="3434804"/>
                  <a:pt x="1645173" y="2576420"/>
                </a:cubicBezTo>
                <a:cubicBezTo>
                  <a:pt x="1645173" y="1718036"/>
                  <a:pt x="992807" y="1012021"/>
                  <a:pt x="156821" y="927122"/>
                </a:cubicBezTo>
                <a:lnTo>
                  <a:pt x="0" y="919203"/>
                </a:lnTo>
                <a:close/>
              </a:path>
            </a:pathLst>
          </a:custGeom>
          <a:solidFill>
            <a:srgbClr val="0078F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48"/>
          <p:cNvSpPr txBox="1">
            <a:spLocks noGrp="1"/>
          </p:cNvSpPr>
          <p:nvPr>
            <p:ph type="ctrTitle"/>
          </p:nvPr>
        </p:nvSpPr>
        <p:spPr>
          <a:xfrm>
            <a:off x="897880" y="2075114"/>
            <a:ext cx="9997275" cy="1518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sz="4533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80" name="Google Shape;80;p48"/>
          <p:cNvSpPr txBox="1">
            <a:spLocks noGrp="1"/>
          </p:cNvSpPr>
          <p:nvPr>
            <p:ph type="subTitle" idx="1"/>
          </p:nvPr>
        </p:nvSpPr>
        <p:spPr>
          <a:xfrm>
            <a:off x="897880" y="3593741"/>
            <a:ext cx="999727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73"/>
              </a:spcBef>
              <a:spcAft>
                <a:spcPts val="0"/>
              </a:spcAft>
              <a:buClr>
                <a:srgbClr val="888897"/>
              </a:buClr>
              <a:buSzPts val="1400"/>
              <a:buNone/>
              <a:defRPr>
                <a:solidFill>
                  <a:srgbClr val="888897"/>
                </a:solidFill>
              </a:defRPr>
            </a:lvl2pPr>
            <a:lvl3pPr lvl="2" algn="ctr">
              <a:spcBef>
                <a:spcPts val="373"/>
              </a:spcBef>
              <a:spcAft>
                <a:spcPts val="0"/>
              </a:spcAft>
              <a:buClr>
                <a:srgbClr val="888897"/>
              </a:buClr>
              <a:buSzPts val="1400"/>
              <a:buNone/>
              <a:defRPr>
                <a:solidFill>
                  <a:srgbClr val="888897"/>
                </a:solidFill>
              </a:defRPr>
            </a:lvl3pPr>
            <a:lvl4pPr lvl="3" algn="ctr">
              <a:spcBef>
                <a:spcPts val="373"/>
              </a:spcBef>
              <a:spcAft>
                <a:spcPts val="0"/>
              </a:spcAft>
              <a:buClr>
                <a:srgbClr val="888897"/>
              </a:buClr>
              <a:buSzPts val="1400"/>
              <a:buNone/>
              <a:defRPr>
                <a:solidFill>
                  <a:srgbClr val="888897"/>
                </a:solidFill>
              </a:defRPr>
            </a:lvl4pPr>
            <a:lvl5pPr lvl="4" algn="ctr">
              <a:spcBef>
                <a:spcPts val="373"/>
              </a:spcBef>
              <a:spcAft>
                <a:spcPts val="0"/>
              </a:spcAft>
              <a:buClr>
                <a:srgbClr val="888897"/>
              </a:buClr>
              <a:buSzPts val="1400"/>
              <a:buNone/>
              <a:defRPr>
                <a:solidFill>
                  <a:srgbClr val="888897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97"/>
              </a:buClr>
              <a:buSzPts val="2000"/>
              <a:buNone/>
              <a:defRPr>
                <a:solidFill>
                  <a:srgbClr val="888897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97"/>
              </a:buClr>
              <a:buSzPts val="2000"/>
              <a:buNone/>
              <a:defRPr>
                <a:solidFill>
                  <a:srgbClr val="888897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97"/>
              </a:buClr>
              <a:buSzPts val="2000"/>
              <a:buNone/>
              <a:defRPr>
                <a:solidFill>
                  <a:srgbClr val="888897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97"/>
              </a:buClr>
              <a:buSzPts val="2000"/>
              <a:buNone/>
              <a:defRPr>
                <a:solidFill>
                  <a:srgbClr val="888897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81" name="Google Shape;81;p48"/>
          <p:cNvSpPr/>
          <p:nvPr/>
        </p:nvSpPr>
        <p:spPr>
          <a:xfrm>
            <a:off x="9896677" y="1237089"/>
            <a:ext cx="2295323" cy="4406381"/>
          </a:xfrm>
          <a:custGeom>
            <a:avLst/>
            <a:gdLst/>
            <a:ahLst/>
            <a:cxnLst/>
            <a:rect l="l" t="t" r="r" b="b"/>
            <a:pathLst>
              <a:path w="1863259" h="3576943" extrusionOk="0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50D2F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21358" y="5772355"/>
            <a:ext cx="1768529" cy="7921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054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Slide">
  <p:cSld name="5_Title Slid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647275"/>
            <a:ext cx="6249140" cy="531656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49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 extrusionOk="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4233637"/>
                </a:lnTo>
                <a:lnTo>
                  <a:pt x="156821" y="4225718"/>
                </a:lnTo>
                <a:cubicBezTo>
                  <a:pt x="992807" y="4140820"/>
                  <a:pt x="1645173" y="3434804"/>
                  <a:pt x="1645173" y="2576420"/>
                </a:cubicBezTo>
                <a:cubicBezTo>
                  <a:pt x="1645173" y="1718036"/>
                  <a:pt x="992807" y="1012021"/>
                  <a:pt x="156821" y="927122"/>
                </a:cubicBezTo>
                <a:lnTo>
                  <a:pt x="0" y="919203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49"/>
          <p:cNvSpPr txBox="1">
            <a:spLocks noGrp="1"/>
          </p:cNvSpPr>
          <p:nvPr>
            <p:ph type="ctrTitle"/>
          </p:nvPr>
        </p:nvSpPr>
        <p:spPr>
          <a:xfrm>
            <a:off x="1021780" y="2075115"/>
            <a:ext cx="9997275" cy="1518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sz="4533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87" name="Google Shape;87;p49"/>
          <p:cNvSpPr txBox="1">
            <a:spLocks noGrp="1"/>
          </p:cNvSpPr>
          <p:nvPr>
            <p:ph type="subTitle" idx="1"/>
          </p:nvPr>
        </p:nvSpPr>
        <p:spPr>
          <a:xfrm>
            <a:off x="1021780" y="3593741"/>
            <a:ext cx="999727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73"/>
              </a:spcBef>
              <a:spcAft>
                <a:spcPts val="0"/>
              </a:spcAft>
              <a:buClr>
                <a:srgbClr val="888897"/>
              </a:buClr>
              <a:buSzPts val="1400"/>
              <a:buNone/>
              <a:defRPr>
                <a:solidFill>
                  <a:srgbClr val="888897"/>
                </a:solidFill>
              </a:defRPr>
            </a:lvl2pPr>
            <a:lvl3pPr lvl="2" algn="ctr">
              <a:spcBef>
                <a:spcPts val="373"/>
              </a:spcBef>
              <a:spcAft>
                <a:spcPts val="0"/>
              </a:spcAft>
              <a:buClr>
                <a:srgbClr val="888897"/>
              </a:buClr>
              <a:buSzPts val="1400"/>
              <a:buNone/>
              <a:defRPr>
                <a:solidFill>
                  <a:srgbClr val="888897"/>
                </a:solidFill>
              </a:defRPr>
            </a:lvl3pPr>
            <a:lvl4pPr lvl="3" algn="ctr">
              <a:spcBef>
                <a:spcPts val="373"/>
              </a:spcBef>
              <a:spcAft>
                <a:spcPts val="0"/>
              </a:spcAft>
              <a:buClr>
                <a:srgbClr val="888897"/>
              </a:buClr>
              <a:buSzPts val="1400"/>
              <a:buNone/>
              <a:defRPr>
                <a:solidFill>
                  <a:srgbClr val="888897"/>
                </a:solidFill>
              </a:defRPr>
            </a:lvl4pPr>
            <a:lvl5pPr lvl="4" algn="ctr">
              <a:spcBef>
                <a:spcPts val="373"/>
              </a:spcBef>
              <a:spcAft>
                <a:spcPts val="0"/>
              </a:spcAft>
              <a:buClr>
                <a:srgbClr val="888897"/>
              </a:buClr>
              <a:buSzPts val="1400"/>
              <a:buNone/>
              <a:defRPr>
                <a:solidFill>
                  <a:srgbClr val="888897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97"/>
              </a:buClr>
              <a:buSzPts val="2000"/>
              <a:buNone/>
              <a:defRPr>
                <a:solidFill>
                  <a:srgbClr val="888897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97"/>
              </a:buClr>
              <a:buSzPts val="2000"/>
              <a:buNone/>
              <a:defRPr>
                <a:solidFill>
                  <a:srgbClr val="888897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97"/>
              </a:buClr>
              <a:buSzPts val="2000"/>
              <a:buNone/>
              <a:defRPr>
                <a:solidFill>
                  <a:srgbClr val="888897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97"/>
              </a:buClr>
              <a:buSzPts val="2000"/>
              <a:buNone/>
              <a:defRPr>
                <a:solidFill>
                  <a:srgbClr val="888897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88" name="Google Shape;88;p49"/>
          <p:cNvSpPr/>
          <p:nvPr/>
        </p:nvSpPr>
        <p:spPr>
          <a:xfrm>
            <a:off x="9896677" y="1237089"/>
            <a:ext cx="2295323" cy="4406381"/>
          </a:xfrm>
          <a:custGeom>
            <a:avLst/>
            <a:gdLst/>
            <a:ahLst/>
            <a:cxnLst/>
            <a:rect l="l" t="t" r="r" b="b"/>
            <a:pathLst>
              <a:path w="1863259" h="3576943" extrusionOk="0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7AE1AA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21358" y="5772355"/>
            <a:ext cx="1768529" cy="7921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380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9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470817" y="5772356"/>
            <a:ext cx="1810257" cy="81087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9"/>
          <p:cNvSpPr txBox="1">
            <a:spLocks noGrp="1"/>
          </p:cNvSpPr>
          <p:nvPr>
            <p:ph type="title"/>
          </p:nvPr>
        </p:nvSpPr>
        <p:spPr>
          <a:xfrm>
            <a:off x="609601" y="143377"/>
            <a:ext cx="9443017" cy="1482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00005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39"/>
          <p:cNvSpPr txBox="1">
            <a:spLocks noGrp="1"/>
          </p:cNvSpPr>
          <p:nvPr>
            <p:ph type="body" idx="1"/>
          </p:nvPr>
        </p:nvSpPr>
        <p:spPr>
          <a:xfrm>
            <a:off x="609600" y="2758896"/>
            <a:ext cx="10972800" cy="3042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9"/>
          <p:cNvSpPr/>
          <p:nvPr/>
        </p:nvSpPr>
        <p:spPr>
          <a:xfrm rot="5400000">
            <a:off x="10710078" y="-293597"/>
            <a:ext cx="578724" cy="1165920"/>
          </a:xfrm>
          <a:custGeom>
            <a:avLst/>
            <a:gdLst/>
            <a:ahLst/>
            <a:cxnLst/>
            <a:rect l="l" t="t" r="r" b="b"/>
            <a:pathLst>
              <a:path w="1780657" h="3587388" extrusionOk="0">
                <a:moveTo>
                  <a:pt x="0" y="0"/>
                </a:moveTo>
                <a:lnTo>
                  <a:pt x="169736" y="8571"/>
                </a:lnTo>
                <a:cubicBezTo>
                  <a:pt x="1074567" y="100462"/>
                  <a:pt x="1780657" y="864619"/>
                  <a:pt x="1780657" y="1793694"/>
                </a:cubicBezTo>
                <a:cubicBezTo>
                  <a:pt x="1780657" y="2722769"/>
                  <a:pt x="1074567" y="3486927"/>
                  <a:pt x="169736" y="3578817"/>
                </a:cubicBezTo>
                <a:lnTo>
                  <a:pt x="0" y="3587388"/>
                </a:lnTo>
                <a:close/>
              </a:path>
            </a:pathLst>
          </a:custGeom>
          <a:solidFill>
            <a:srgbClr val="E60028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9"/>
          <p:cNvSpPr/>
          <p:nvPr/>
        </p:nvSpPr>
        <p:spPr>
          <a:xfrm rot="5400000">
            <a:off x="10698351" y="5973953"/>
            <a:ext cx="605571" cy="1162527"/>
          </a:xfrm>
          <a:custGeom>
            <a:avLst/>
            <a:gdLst/>
            <a:ahLst/>
            <a:cxnLst/>
            <a:rect l="l" t="t" r="r" b="b"/>
            <a:pathLst>
              <a:path w="1863259" h="3576943" extrusionOk="0">
                <a:moveTo>
                  <a:pt x="1396645" y="0"/>
                </a:moveTo>
                <a:lnTo>
                  <a:pt x="1863259" y="0"/>
                </a:lnTo>
                <a:lnTo>
                  <a:pt x="1863259" y="3576943"/>
                </a:lnTo>
                <a:lnTo>
                  <a:pt x="1396645" y="3576943"/>
                </a:lnTo>
                <a:lnTo>
                  <a:pt x="1396645" y="3175032"/>
                </a:lnTo>
                <a:lnTo>
                  <a:pt x="625231" y="3175032"/>
                </a:lnTo>
                <a:lnTo>
                  <a:pt x="625231" y="2358325"/>
                </a:lnTo>
                <a:lnTo>
                  <a:pt x="0" y="2358325"/>
                </a:lnTo>
                <a:lnTo>
                  <a:pt x="0" y="1209463"/>
                </a:lnTo>
                <a:lnTo>
                  <a:pt x="625231" y="1209463"/>
                </a:lnTo>
                <a:lnTo>
                  <a:pt x="625231" y="388848"/>
                </a:lnTo>
                <a:lnTo>
                  <a:pt x="1396645" y="388848"/>
                </a:lnTo>
                <a:close/>
              </a:path>
            </a:pathLst>
          </a:custGeom>
          <a:solidFill>
            <a:srgbClr val="FAC8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39"/>
          <p:cNvSpPr/>
          <p:nvPr/>
        </p:nvSpPr>
        <p:spPr>
          <a:xfrm>
            <a:off x="5910347" y="6548761"/>
            <a:ext cx="371607" cy="24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88AB34-DDC4-2AA9-1AA5-3898C71E2318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4949783" y="1"/>
            <a:ext cx="2338917" cy="246221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en-US" sz="1600">
                <a:solidFill>
                  <a:srgbClr val="EEDC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RMIT Classification: Trusted</a:t>
            </a:r>
          </a:p>
        </p:txBody>
      </p:sp>
    </p:spTree>
    <p:extLst>
      <p:ext uri="{BB962C8B-B14F-4D97-AF65-F5344CB8AC3E}">
        <p14:creationId xmlns:p14="http://schemas.microsoft.com/office/powerpoint/2010/main" val="130319589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8" r:id="rId8"/>
    <p:sldLayoutId id="2147483709" r:id="rId9"/>
    <p:sldLayoutId id="2147483710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2" r:id="rId21"/>
    <p:sldLayoutId id="2147483723" r:id="rId2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1A55D3AF-C9A1-58AF-EB43-DD1FDFAAD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444" y="0"/>
            <a:ext cx="10426803" cy="1518627"/>
          </a:xfrm>
        </p:spPr>
        <p:txBody>
          <a:bodyPr>
            <a:normAutofit/>
          </a:bodyPr>
          <a:lstStyle/>
          <a:p>
            <a:r>
              <a:rPr lang="en-AU" sz="3600" b="0" i="0" dirty="0">
                <a:solidFill>
                  <a:schemeClr val="bg1"/>
                </a:solidFill>
                <a:effectLst/>
                <a:latin typeface="+mn-lt"/>
              </a:rPr>
              <a:t>MATH1318 Time Series Analysis - Final Project</a:t>
            </a:r>
            <a:br>
              <a:rPr lang="en-AU" sz="3600" b="0" i="0" dirty="0">
                <a:solidFill>
                  <a:schemeClr val="bg1"/>
                </a:solidFill>
                <a:effectLst/>
                <a:latin typeface="+mn-lt"/>
              </a:rPr>
            </a:br>
            <a:endParaRPr lang="en-US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DE0086C0-1DB5-5F0D-7838-552FB2A00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7670" y="1783671"/>
            <a:ext cx="7938052" cy="1092051"/>
          </a:xfrm>
        </p:spPr>
        <p:txBody>
          <a:bodyPr>
            <a:noAutofit/>
          </a:bodyPr>
          <a:lstStyle/>
          <a:p>
            <a:r>
              <a:rPr lang="en-AU" sz="2800" b="0" i="0" dirty="0">
                <a:solidFill>
                  <a:schemeClr val="bg1"/>
                </a:solidFill>
                <a:effectLst/>
                <a:latin typeface="+mn-lt"/>
              </a:rPr>
              <a:t>Forecasting the future values of the closing price of Coca-Cola stock.</a:t>
            </a:r>
            <a:endParaRPr lang="en-US" sz="2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5921FE-1A0E-B9E4-A5F3-01A457E5356C}"/>
              </a:ext>
            </a:extLst>
          </p:cNvPr>
          <p:cNvSpPr txBox="1"/>
          <p:nvPr/>
        </p:nvSpPr>
        <p:spPr>
          <a:xfrm>
            <a:off x="92765" y="5698435"/>
            <a:ext cx="35654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n-lt"/>
              </a:rPr>
              <a:t>Name-</a:t>
            </a:r>
            <a:r>
              <a:rPr lang="en-US" sz="2800" dirty="0" err="1">
                <a:solidFill>
                  <a:schemeClr val="bg1"/>
                </a:solidFill>
                <a:latin typeface="+mn-lt"/>
              </a:rPr>
              <a:t>Tanish</a:t>
            </a:r>
            <a:r>
              <a:rPr lang="en-US" sz="28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+mn-lt"/>
              </a:rPr>
              <a:t>Saajan</a:t>
            </a:r>
            <a:endParaRPr lang="en-US" sz="2800" dirty="0">
              <a:solidFill>
                <a:schemeClr val="bg1"/>
              </a:solidFill>
              <a:latin typeface="+mn-lt"/>
            </a:endParaRPr>
          </a:p>
          <a:p>
            <a:r>
              <a:rPr lang="en-US" sz="2800" dirty="0">
                <a:solidFill>
                  <a:schemeClr val="bg1"/>
                </a:solidFill>
                <a:latin typeface="+mn-lt"/>
              </a:rPr>
              <a:t>ID-s3940991</a:t>
            </a:r>
          </a:p>
        </p:txBody>
      </p:sp>
    </p:spTree>
    <p:extLst>
      <p:ext uri="{BB962C8B-B14F-4D97-AF65-F5344CB8AC3E}">
        <p14:creationId xmlns:p14="http://schemas.microsoft.com/office/powerpoint/2010/main" val="296628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text, line, diagram, plot&#10;&#10;Description automatically generated">
            <a:extLst>
              <a:ext uri="{FF2B5EF4-FFF2-40B4-BE49-F238E27FC236}">
                <a16:creationId xmlns:a16="http://schemas.microsoft.com/office/drawing/2014/main" id="{9F30D4A7-A806-020E-135F-A0CA5EC03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810250"/>
          </a:xfrm>
          <a:prstGeom prst="rect">
            <a:avLst/>
          </a:prstGeom>
        </p:spPr>
      </p:pic>
      <p:pic>
        <p:nvPicPr>
          <p:cNvPr id="5" name="Picture 4" descr="A picture containing text, font, white, receipt&#10;&#10;Description automatically generated">
            <a:extLst>
              <a:ext uri="{FF2B5EF4-FFF2-40B4-BE49-F238E27FC236}">
                <a16:creationId xmlns:a16="http://schemas.microsoft.com/office/drawing/2014/main" id="{602CE0B1-1530-BE68-F20B-85F107BAA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450" y="5562600"/>
            <a:ext cx="6305550" cy="1295400"/>
          </a:xfrm>
          <a:prstGeom prst="rect">
            <a:avLst/>
          </a:prstGeom>
        </p:spPr>
      </p:pic>
      <p:pic>
        <p:nvPicPr>
          <p:cNvPr id="7" name="Picture 6" descr="A black text on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AC06D374-57E9-0C28-15F8-E724714A1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562600"/>
            <a:ext cx="58864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diagram, line, plot, technical drawing&#10;&#10;Description automatically generated">
            <a:extLst>
              <a:ext uri="{FF2B5EF4-FFF2-40B4-BE49-F238E27FC236}">
                <a16:creationId xmlns:a16="http://schemas.microsoft.com/office/drawing/2014/main" id="{DC2356F1-4850-2891-5141-3C0A57791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367" y="2526223"/>
            <a:ext cx="7737636" cy="4322251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939674D-85BF-289B-8033-6E4158D58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634" y="9525"/>
            <a:ext cx="4454366" cy="2516696"/>
          </a:xfrm>
          <a:prstGeom prst="rect">
            <a:avLst/>
          </a:prstGeom>
        </p:spPr>
      </p:pic>
      <p:pic>
        <p:nvPicPr>
          <p:cNvPr id="2" name="Picture 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0BEF12F-6254-4DF7-461C-56D9E87A04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7737634" cy="2526221"/>
          </a:xfrm>
          <a:prstGeom prst="rect">
            <a:avLst/>
          </a:prstGeom>
        </p:spPr>
      </p:pic>
      <p:pic>
        <p:nvPicPr>
          <p:cNvPr id="3" name="Picture 2" descr="A picture containing text, screenshot, font, document&#10;&#10;Description automatically generated">
            <a:extLst>
              <a:ext uri="{FF2B5EF4-FFF2-40B4-BE49-F238E27FC236}">
                <a16:creationId xmlns:a16="http://schemas.microsoft.com/office/drawing/2014/main" id="{374E12DF-14F6-F79C-F4CF-B7DB1B36B1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526224"/>
            <a:ext cx="4454367" cy="432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34400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line, plot, screenshot&#10;&#10;Description automatically generated">
            <a:extLst>
              <a:ext uri="{FF2B5EF4-FFF2-40B4-BE49-F238E27FC236}">
                <a16:creationId xmlns:a16="http://schemas.microsoft.com/office/drawing/2014/main" id="{7B39A585-0FF0-8033-3142-44A76AB5B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786" y="0"/>
            <a:ext cx="5667213" cy="3781586"/>
          </a:xfrm>
          <a:prstGeom prst="rect">
            <a:avLst/>
          </a:prstGeom>
        </p:spPr>
      </p:pic>
      <p:pic>
        <p:nvPicPr>
          <p:cNvPr id="6" name="Picture 5" descr="A picture containing text, plot, line, screenshot&#10;&#10;Description automatically generated">
            <a:extLst>
              <a:ext uri="{FF2B5EF4-FFF2-40B4-BE49-F238E27FC236}">
                <a16:creationId xmlns:a16="http://schemas.microsoft.com/office/drawing/2014/main" id="{3F285707-1919-4A55-288A-26FE4C5AA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52306"/>
            <a:ext cx="6524786" cy="37815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529823-B3FE-BF7D-1CBF-BC829225F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29280"/>
            <a:ext cx="12192000" cy="312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5852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diagram, line, parallel&#10;&#10;Description automatically generated">
            <a:extLst>
              <a:ext uri="{FF2B5EF4-FFF2-40B4-BE49-F238E27FC236}">
                <a16:creationId xmlns:a16="http://schemas.microsoft.com/office/drawing/2014/main" id="{07CAFA4E-FF10-CF7F-AB4B-4845D7458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600700"/>
          </a:xfrm>
          <a:prstGeom prst="rect">
            <a:avLst/>
          </a:prstGeom>
        </p:spPr>
      </p:pic>
      <p:pic>
        <p:nvPicPr>
          <p:cNvPr id="14" name="Picture 13" descr="A picture containing text, font, receipt, white&#10;&#10;Description automatically generated">
            <a:extLst>
              <a:ext uri="{FF2B5EF4-FFF2-40B4-BE49-F238E27FC236}">
                <a16:creationId xmlns:a16="http://schemas.microsoft.com/office/drawing/2014/main" id="{935C1F81-1A84-6A32-5897-86F52A1F1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7668" y="5600700"/>
            <a:ext cx="3560410" cy="1257300"/>
          </a:xfrm>
          <a:prstGeom prst="rect">
            <a:avLst/>
          </a:prstGeom>
        </p:spPr>
      </p:pic>
      <p:pic>
        <p:nvPicPr>
          <p:cNvPr id="16" name="Picture 15" descr="A picture containing text, font, white, screenshot&#10;&#10;Description automatically generated">
            <a:extLst>
              <a:ext uri="{FF2B5EF4-FFF2-40B4-BE49-F238E27FC236}">
                <a16:creationId xmlns:a16="http://schemas.microsoft.com/office/drawing/2014/main" id="{272B5DBA-8D94-D361-7DB9-2D8CF76C8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5562600"/>
            <a:ext cx="3037669" cy="1295400"/>
          </a:xfrm>
          <a:prstGeom prst="rect">
            <a:avLst/>
          </a:prstGeom>
        </p:spPr>
      </p:pic>
      <p:pic>
        <p:nvPicPr>
          <p:cNvPr id="18" name="Picture 17" descr="A close-up of words&#10;&#10;Description automatically generated with low confidence">
            <a:extLst>
              <a:ext uri="{FF2B5EF4-FFF2-40B4-BE49-F238E27FC236}">
                <a16:creationId xmlns:a16="http://schemas.microsoft.com/office/drawing/2014/main" id="{81B9E72C-8195-BDFB-BD09-E2899AD704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8078" y="5524500"/>
            <a:ext cx="5593922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20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323D74C0-70E8-1752-0F82-F60067194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" y="3119376"/>
            <a:ext cx="5991873" cy="3738623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6C3AB2D-1981-1BFB-B3E5-3FC5FD554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0"/>
            <a:ext cx="5991873" cy="3113590"/>
          </a:xfrm>
          <a:prstGeom prst="rect">
            <a:avLst/>
          </a:prstGeom>
        </p:spPr>
      </p:pic>
      <p:pic>
        <p:nvPicPr>
          <p:cNvPr id="22" name="Picture 2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87A3811-A817-02DE-86B5-114AE6BB6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1872" y="3549112"/>
            <a:ext cx="6286500" cy="3308888"/>
          </a:xfrm>
          <a:prstGeom prst="rect">
            <a:avLst/>
          </a:prstGeom>
        </p:spPr>
      </p:pic>
      <p:pic>
        <p:nvPicPr>
          <p:cNvPr id="23" name="Picture 22" descr="A picture containing diagram, text, line, parallel&#10;&#10;Description automatically generated">
            <a:extLst>
              <a:ext uri="{FF2B5EF4-FFF2-40B4-BE49-F238E27FC236}">
                <a16:creationId xmlns:a16="http://schemas.microsoft.com/office/drawing/2014/main" id="{CBD251A8-74C1-356E-138F-F273920BD5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1871" y="0"/>
            <a:ext cx="6286500" cy="367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8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line, plot, font&#10;&#10;Description automatically generated">
            <a:extLst>
              <a:ext uri="{FF2B5EF4-FFF2-40B4-BE49-F238E27FC236}">
                <a16:creationId xmlns:a16="http://schemas.microsoft.com/office/drawing/2014/main" id="{6786C61E-5771-FA48-1EE1-DCB7C6295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27300"/>
            <a:ext cx="12192000" cy="4330700"/>
          </a:xfrm>
          <a:prstGeom prst="rect">
            <a:avLst/>
          </a:prstGeom>
        </p:spPr>
      </p:pic>
      <p:pic>
        <p:nvPicPr>
          <p:cNvPr id="10" name="Picture 9" descr="A picture containing text, screenshot, font, white&#10;&#10;Description automatically generated">
            <a:extLst>
              <a:ext uri="{FF2B5EF4-FFF2-40B4-BE49-F238E27FC236}">
                <a16:creationId xmlns:a16="http://schemas.microsoft.com/office/drawing/2014/main" id="{81B5E081-A893-46E6-025A-CEBDAE441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121920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28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RMIT 1">
      <a:dk1>
        <a:srgbClr val="000054"/>
      </a:dk1>
      <a:lt1>
        <a:srgbClr val="FFFFFF"/>
      </a:lt1>
      <a:dk2>
        <a:srgbClr val="E60028"/>
      </a:dk2>
      <a:lt2>
        <a:srgbClr val="EEECE1"/>
      </a:lt2>
      <a:accent1>
        <a:srgbClr val="FC9147"/>
      </a:accent1>
      <a:accent2>
        <a:srgbClr val="FAC800"/>
      </a:accent2>
      <a:accent3>
        <a:srgbClr val="00DCB4"/>
      </a:accent3>
      <a:accent4>
        <a:srgbClr val="7AE1AA"/>
      </a:accent4>
      <a:accent5>
        <a:srgbClr val="0078FF"/>
      </a:accent5>
      <a:accent6>
        <a:srgbClr val="00AAFF"/>
      </a:accent6>
      <a:hlink>
        <a:srgbClr val="AA00AA"/>
      </a:hlink>
      <a:folHlink>
        <a:srgbClr val="C864C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4097890-30A8-1649-AF39-3391E956D0F7}" vid="{3992B197-15BD-B943-984E-EA2326A638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2823</TotalTime>
  <Words>29</Words>
  <Application>Microsoft Macintosh PowerPoint</Application>
  <PresentationFormat>Widescreen</PresentationFormat>
  <Paragraphs>10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Merriweather Sans</vt:lpstr>
      <vt:lpstr>Theme1</vt:lpstr>
      <vt:lpstr>MATH1318 Time Series Analysis - Final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Tanish Saajan</dc:creator>
  <cp:lastModifiedBy>Tanish Saajan</cp:lastModifiedBy>
  <cp:revision>14</cp:revision>
  <dcterms:created xsi:type="dcterms:W3CDTF">2023-05-19T09:47:17Z</dcterms:created>
  <dcterms:modified xsi:type="dcterms:W3CDTF">2023-05-22T20:55:15Z</dcterms:modified>
</cp:coreProperties>
</file>