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ishverse/edunet_project_skillsbuil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4586365"/>
            <a:ext cx="97386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Tanish Chouhan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 &amp; Department : B.Sc. Cybersecurity (CS Dept.), IU International 				University of Applied Sciences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successfully demonstrates how steganography can be used to secure messages inside images. With additional security layers, this method can be an effective tool for confidential communication.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hlinkClick r:id="rId2"/>
              </a:rPr>
              <a:t>https://github.com/tanishverse/edunet_project_skillsbuild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534963-7115-7C7A-6840-472EAAFFB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adding stronger encryption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multiple encryption layers.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0483821" cy="364526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Secure communication is essential in today's digital world. This project provides a method to hide messages inside images using steganography, ensuring confidentiality.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F809B7-5B33-6949-A298-17988EC7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1443841"/>
            <a:ext cx="62727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Requirements for Image Steganography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Hardware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Intel Core i3 or higher (or equivalent AMD)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4GB minimum (8GB recommended for faster processing)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least 100MB of free disk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GPU (Optional):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Required only if using advanced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Windows 10/11, macOS, or 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Version: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 3.x (recommended 3.8 or above)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Libraries: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653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 (Pillow)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command-line arguments)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Additional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IDE (Optional):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PyCharm, VS Code,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Permissions: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Read/write access to image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653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Wow Factors of the Image Steganography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Secret Message Encoding in Images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Hides messages inside images without visible 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Password-Protected Decryption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Ensures only authorized users can retrieve hidden messages.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Lightweight &amp; Efficient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Uses OpenCV and Python, making it fast and easy to use.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External Storage Needed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Message is embedded directly inside the image pixels.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Potential for High Security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Can be enhanced with additional encryption layers.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Stealth Communication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Messages remain invisible to unauthorized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End Users of the Image Steganography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Cybersecurity Professionals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 steganography for secure data transmission and cryptographic research.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Journalists &amp; Whistleblowers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Hide confidential messages in images to avoid surveillance.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Government &amp; Military Agencies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Secure classified communications using steganographic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Privacy-Conscious Individuals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Protect personal data and sensitive messages from unauthorized access.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Researchers &amp; Developers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Experiment with steganography for academic and technical advancements.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Hackers &amp; Ethical Hackers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Test security vulnerabilities and forensic analysis methods.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0" name="Picture 1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FBF48C8-BDD0-7A4C-DDB8-C3BCE658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4" y="1232452"/>
            <a:ext cx="9901187" cy="55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CBB9108-21F5-16C9-AB48-47C8FC8D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678879"/>
            <a:ext cx="10045566" cy="56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840FC7E-96BE-BCCB-14AF-A0773224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216"/>
          <a:stretch/>
        </p:blipFill>
        <p:spPr>
          <a:xfrm>
            <a:off x="445783" y="760395"/>
            <a:ext cx="8852034" cy="1581964"/>
          </a:xfrm>
          <a:prstGeom prst="rect">
            <a:avLst/>
          </a:prstGeom>
        </p:spPr>
      </p:pic>
      <p:pic>
        <p:nvPicPr>
          <p:cNvPr id="7" name="Picture 6" descr="A collage of a person with a white beard&#10;&#10;AI-generated content may be incorrect.">
            <a:extLst>
              <a:ext uri="{FF2B5EF4-FFF2-40B4-BE49-F238E27FC236}">
                <a16:creationId xmlns:a16="http://schemas.microsoft.com/office/drawing/2014/main" id="{309C0A6F-DB53-9B4D-85EC-B1CD05A4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83" y="2501470"/>
            <a:ext cx="2894183" cy="14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13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442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exploretanish@gmail.com</cp:lastModifiedBy>
  <cp:revision>27</cp:revision>
  <dcterms:created xsi:type="dcterms:W3CDTF">2021-05-26T16:50:10Z</dcterms:created>
  <dcterms:modified xsi:type="dcterms:W3CDTF">2025-02-21T19:53:43Z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