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6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8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34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5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5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1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9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3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4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570A-14A2-4314-BC92-A1AB4B5AACF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E9679-5E2D-4E2D-92E2-AB43D2BF3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08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83" y="3104137"/>
            <a:ext cx="1325846" cy="81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83" y="307273"/>
            <a:ext cx="2182994" cy="1227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350226"/>
            <a:ext cx="2062339" cy="1095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743253"/>
            <a:ext cx="1289687" cy="1533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417" y="3445954"/>
            <a:ext cx="2785642" cy="1565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2" y="5433316"/>
            <a:ext cx="2635956" cy="1317978"/>
          </a:xfrm>
          <a:prstGeom prst="rect">
            <a:avLst/>
          </a:prstGeom>
        </p:spPr>
      </p:pic>
      <p:pic>
        <p:nvPicPr>
          <p:cNvPr id="11" name="Picture 2" descr="à¸à¸¥à¸à¸²à¸£à¸à¹à¸à¸«à¸²à¸£à¸¹à¸à¸ à¸²à¸à¸ªà¸³à¸«à¸£à¸±à¸ line bot Messaging API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6"/>
          <a:stretch/>
        </p:blipFill>
        <p:spPr bwMode="auto">
          <a:xfrm>
            <a:off x="8920213" y="-51060"/>
            <a:ext cx="2716027" cy="34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151638" y="3119882"/>
            <a:ext cx="1466755" cy="632123"/>
            <a:chOff x="7509947" y="3031372"/>
            <a:chExt cx="1466755" cy="632123"/>
          </a:xfrm>
        </p:grpSpPr>
        <p:sp>
          <p:nvSpPr>
            <p:cNvPr id="17" name="Right Arrow 16"/>
            <p:cNvSpPr/>
            <p:nvPr/>
          </p:nvSpPr>
          <p:spPr>
            <a:xfrm rot="10800000">
              <a:off x="7509947" y="3356859"/>
              <a:ext cx="1407546" cy="3066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7569156" y="3031372"/>
              <a:ext cx="1407546" cy="3066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Right Arrow 18"/>
          <p:cNvSpPr/>
          <p:nvPr/>
        </p:nvSpPr>
        <p:spPr>
          <a:xfrm rot="5400000">
            <a:off x="1295329" y="2099867"/>
            <a:ext cx="1134500" cy="306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1342820" y="4266613"/>
            <a:ext cx="1072473" cy="780135"/>
            <a:chOff x="1398124" y="4309944"/>
            <a:chExt cx="1407547" cy="780135"/>
          </a:xfrm>
        </p:grpSpPr>
        <p:sp>
          <p:nvSpPr>
            <p:cNvPr id="20" name="Right Arrow 19"/>
            <p:cNvSpPr/>
            <p:nvPr/>
          </p:nvSpPr>
          <p:spPr>
            <a:xfrm rot="10800000">
              <a:off x="1398125" y="4783443"/>
              <a:ext cx="1407546" cy="3066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1398124" y="4309944"/>
              <a:ext cx="1407546" cy="3066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3" name="Picture 22" descr="à¸à¸¥à¸à¸²à¸£à¸à¹à¸à¸«à¸²à¸£à¸¹à¸à¸ à¸²à¸à¸ªà¸³à¸«à¸£à¸±à¸ line bot Messaging API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1" t="29344" r="46763" b="30386"/>
          <a:stretch/>
        </p:blipFill>
        <p:spPr bwMode="auto">
          <a:xfrm>
            <a:off x="4776426" y="1715243"/>
            <a:ext cx="1704622" cy="179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6482" y="3662577"/>
            <a:ext cx="1495306" cy="26596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745" y="3662577"/>
            <a:ext cx="1371495" cy="282345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837161" y="3183772"/>
            <a:ext cx="1466755" cy="632123"/>
            <a:chOff x="7509947" y="3031372"/>
            <a:chExt cx="1466755" cy="632123"/>
          </a:xfrm>
        </p:grpSpPr>
        <p:sp>
          <p:nvSpPr>
            <p:cNvPr id="28" name="Right Arrow 27"/>
            <p:cNvSpPr/>
            <p:nvPr/>
          </p:nvSpPr>
          <p:spPr>
            <a:xfrm rot="10800000">
              <a:off x="7509947" y="3356859"/>
              <a:ext cx="1407546" cy="3066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7569156" y="3031372"/>
              <a:ext cx="1407546" cy="3066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315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à¸à¸¥à¸à¸²à¸£à¸à¹à¸à¸«à¸²à¸£à¸¹à¸à¸ à¸²à¸à¸ªà¸³à¸«à¸£à¸±à¸ line bot Messaging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2" y="932938"/>
            <a:ext cx="10730314" cy="445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à¸à¸¥à¸à¸²à¸£à¸à¹à¸à¸«à¸²à¸£à¸¹à¸à¸ à¸²à¸à¸ªà¸³à¸«à¸£à¸±à¸ line bot Messaging AP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" b="5516"/>
          <a:stretch/>
        </p:blipFill>
        <p:spPr bwMode="auto">
          <a:xfrm>
            <a:off x="1017838" y="375385"/>
            <a:ext cx="9635334" cy="513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à¸£à¸¹à¸à¸ à¸²à¸à¸à¸µà¹à¹à¸à¸µà¹à¸¢à¸§à¸à¹à¸­à¸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0" r="13012"/>
          <a:stretch/>
        </p:blipFill>
        <p:spPr bwMode="auto">
          <a:xfrm>
            <a:off x="2421230" y="577516"/>
            <a:ext cx="6891213" cy="524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DELL-PC</dc:creator>
  <cp:lastModifiedBy>DELL-PC</cp:lastModifiedBy>
  <cp:revision>10</cp:revision>
  <dcterms:created xsi:type="dcterms:W3CDTF">2018-07-06T08:31:30Z</dcterms:created>
  <dcterms:modified xsi:type="dcterms:W3CDTF">2021-06-07T04:37:15Z</dcterms:modified>
</cp:coreProperties>
</file>