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241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: Gala Groceries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2073020"/>
            <a:ext cx="8222100" cy="2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ct val="34629"/>
              <a:buFont typeface="Noto Sans Symbols"/>
              <a:buNone/>
            </a:pPr>
            <a:r>
              <a:rPr lang="en" sz="5400" u="sng">
                <a:latin typeface="Rockwell"/>
                <a:ea typeface="Rockwell"/>
                <a:cs typeface="Rockwell"/>
                <a:sym typeface="Rockwell"/>
              </a:rPr>
              <a:t>Planning: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28333"/>
              <a:buFont typeface="Noto Sans Symbols"/>
              <a:buNone/>
            </a:pPr>
            <a:r>
              <a:rPr lang="en" sz="4800">
                <a:latin typeface="Rockwell"/>
                <a:ea typeface="Rockwell"/>
                <a:cs typeface="Rockwell"/>
                <a:sym typeface="Rockwell"/>
              </a:rPr>
              <a:t>Variable to predict is estimated_stock_pct and model features are in sensor_stock_levels and sensor_storage_temperature.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ct val="28333"/>
              <a:buFont typeface="Noto Sans Symbols"/>
              <a:buNone/>
            </a:pPr>
            <a:r>
              <a:rPr lang="en" sz="4800">
                <a:latin typeface="Rockwell"/>
                <a:ea typeface="Rockwell"/>
                <a:cs typeface="Rockwell"/>
                <a:sym typeface="Rockwell"/>
              </a:rPr>
              <a:t>Procedure: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23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AutoNum type="arabicPeriod"/>
            </a:pPr>
            <a:r>
              <a:rPr lang="en" sz="4800">
                <a:latin typeface="Rockwell"/>
                <a:ea typeface="Rockwell"/>
                <a:cs typeface="Rockwell"/>
                <a:sym typeface="Rockwell"/>
              </a:rPr>
              <a:t>Clean data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23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AutoNum type="arabicPeriod"/>
            </a:pPr>
            <a:r>
              <a:rPr lang="en" sz="4800">
                <a:latin typeface="Rockwell"/>
                <a:ea typeface="Rockwell"/>
                <a:cs typeface="Rockwell"/>
                <a:sym typeface="Rockwell"/>
              </a:rPr>
              <a:t>EDA for modeling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23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AutoNum type="arabicPeriod"/>
            </a:pPr>
            <a:r>
              <a:rPr lang="en" sz="4800">
                <a:latin typeface="Rockwell"/>
                <a:ea typeface="Rockwell"/>
                <a:cs typeface="Rockwell"/>
                <a:sym typeface="Rockwell"/>
              </a:rPr>
              <a:t>Model Building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