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7" r:id="rId1"/>
  </p:sldMasterIdLst>
  <p:notesMasterIdLst>
    <p:notesMasterId r:id="rId17"/>
  </p:notesMasterIdLst>
  <p:sldIdLst>
    <p:sldId id="283" r:id="rId2"/>
    <p:sldId id="285" r:id="rId3"/>
    <p:sldId id="273" r:id="rId4"/>
    <p:sldId id="286" r:id="rId5"/>
    <p:sldId id="284" r:id="rId6"/>
    <p:sldId id="278" r:id="rId7"/>
    <p:sldId id="288" r:id="rId8"/>
    <p:sldId id="276" r:id="rId9"/>
    <p:sldId id="279" r:id="rId10"/>
    <p:sldId id="277" r:id="rId11"/>
    <p:sldId id="282" r:id="rId12"/>
    <p:sldId id="280" r:id="rId13"/>
    <p:sldId id="274" r:id="rId14"/>
    <p:sldId id="281"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57" autoAdjust="0"/>
  </p:normalViewPr>
  <p:slideViewPr>
    <p:cSldViewPr snapToGrid="0">
      <p:cViewPr varScale="1">
        <p:scale>
          <a:sx n="68" d="100"/>
          <a:sy n="68" d="100"/>
        </p:scale>
        <p:origin x="-25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61171-A78F-40F5-8809-5A1D231E7E77}" type="datetimeFigureOut">
              <a:rPr lang="en-IN" smtClean="0"/>
              <a:pPr/>
              <a:t>23-01-2019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F8825-EE93-46D7-886B-FCBCC61DD0C7}" type="slidenum">
              <a:rPr lang="en-IN" smtClean="0"/>
              <a:pPr/>
              <a:t>‹#›</a:t>
            </a:fld>
            <a:endParaRPr lang="en-IN"/>
          </a:p>
        </p:txBody>
      </p:sp>
    </p:spTree>
    <p:extLst>
      <p:ext uri="{BB962C8B-B14F-4D97-AF65-F5344CB8AC3E}">
        <p14:creationId xmlns:p14="http://schemas.microsoft.com/office/powerpoint/2010/main" xmlns="" val="376437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0FF8825-EE93-46D7-886B-FCBCC61DD0C7}"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2047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241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4083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72145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657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2649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5997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6620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4725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xmlns="" val="36487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1248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xmlns="" val="38190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3980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43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708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729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4186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77192480"/>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ythonprogramming.net/python-3-tkinter-basics-tutorial/" TargetMode="External"/><Relationship Id="rId2" Type="http://schemas.openxmlformats.org/officeDocument/2006/relationships/hyperlink" Target="https://www.google.com/search?q=7+accounting+formulas&amp;oq=7+&amp;aqs=chrome.0.69i59j69i57j69i60l3j0.3695j0j7&amp;sourceid=chrome&amp;ie=UTF-8" TargetMode="External"/><Relationship Id="rId1" Type="http://schemas.openxmlformats.org/officeDocument/2006/relationships/slideLayout" Target="../slideLayouts/slideLayout7.xml"/><Relationship Id="rId4" Type="http://schemas.openxmlformats.org/officeDocument/2006/relationships/hyperlink" Target="https://likegeeks.com/python-gui-examples-tkinter-tutori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latin typeface="Times New Roman" pitchFamily="18" charset="0"/>
                <a:cs typeface="Times New Roman" pitchFamily="18" charset="0"/>
              </a:rPr>
              <a:t>Accounts solver</a:t>
            </a:r>
            <a:endParaRPr lang="en-IN" sz="44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C:\Users\ITLAB\Pictures\project\Capture4.PNG"/>
          <p:cNvPicPr>
            <a:picLocks noChangeAspect="1" noChangeArrowheads="1"/>
          </p:cNvPicPr>
          <p:nvPr/>
        </p:nvPicPr>
        <p:blipFill>
          <a:blip r:embed="rId3"/>
          <a:srcRect/>
          <a:stretch>
            <a:fillRect/>
          </a:stretch>
        </p:blipFill>
        <p:spPr bwMode="auto">
          <a:xfrm>
            <a:off x="1280111" y="1195756"/>
            <a:ext cx="10164763" cy="5022166"/>
          </a:xfrm>
          <a:prstGeom prst="rect">
            <a:avLst/>
          </a:prstGeom>
          <a:noFill/>
        </p:spPr>
      </p:pic>
      <p:sp>
        <p:nvSpPr>
          <p:cNvPr id="4" name="Rectangle 3"/>
          <p:cNvSpPr/>
          <p:nvPr/>
        </p:nvSpPr>
        <p:spPr>
          <a:xfrm>
            <a:off x="706834" y="684014"/>
            <a:ext cx="265970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USER INTERFERENCE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TLAB\Pictures\project\Capture5.PNG"/>
          <p:cNvPicPr>
            <a:picLocks noChangeAspect="1" noChangeArrowheads="1"/>
          </p:cNvPicPr>
          <p:nvPr/>
        </p:nvPicPr>
        <p:blipFill>
          <a:blip r:embed="rId2"/>
          <a:srcRect/>
          <a:stretch>
            <a:fillRect/>
          </a:stretch>
        </p:blipFill>
        <p:spPr bwMode="auto">
          <a:xfrm>
            <a:off x="3362178" y="1433863"/>
            <a:ext cx="7268675" cy="4089686"/>
          </a:xfrm>
          <a:prstGeom prst="rect">
            <a:avLst/>
          </a:prstGeom>
          <a:noFill/>
        </p:spPr>
      </p:pic>
      <p:sp>
        <p:nvSpPr>
          <p:cNvPr id="3" name="Rectangle 2"/>
          <p:cNvSpPr/>
          <p:nvPr/>
        </p:nvSpPr>
        <p:spPr>
          <a:xfrm>
            <a:off x="764929" y="740285"/>
            <a:ext cx="2384307" cy="369332"/>
          </a:xfrm>
          <a:prstGeom prst="rect">
            <a:avLst/>
          </a:prstGeom>
        </p:spPr>
        <p:txBody>
          <a:bodyPr wrap="none">
            <a:spAutoFit/>
          </a:bodyPr>
          <a:lstStyle/>
          <a:p>
            <a:r>
              <a:rPr lang="en-US" dirty="0" smtClean="0">
                <a:solidFill>
                  <a:srgbClr val="222222"/>
                </a:solidFill>
                <a:latin typeface="Times New Roman" panose="02020603050405020304" pitchFamily="18" charset="0"/>
                <a:cs typeface="Times New Roman" panose="02020603050405020304" pitchFamily="18" charset="0"/>
              </a:rPr>
              <a:t>BACKEND RESULT :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048" y="874603"/>
            <a:ext cx="9050215" cy="4647426"/>
          </a:xfrm>
          <a:prstGeom prst="rect">
            <a:avLst/>
          </a:prstGeom>
        </p:spPr>
        <p:txBody>
          <a:bodyPr wrap="square">
            <a:spAutoFit/>
          </a:bodyPr>
          <a:lstStyle/>
          <a:p>
            <a:r>
              <a:rPr lang="en-US" sz="3200" b="1" dirty="0" smtClean="0">
                <a:solidFill>
                  <a:srgbClr val="222222"/>
                </a:solidFill>
                <a:latin typeface="Times New Roman" panose="02020603050405020304" pitchFamily="18" charset="0"/>
                <a:cs typeface="Times New Roman" panose="02020603050405020304" pitchFamily="18" charset="0"/>
              </a:rPr>
              <a:t>MERITS</a:t>
            </a:r>
            <a:r>
              <a:rPr lang="en-US" b="1" dirty="0" smtClean="0">
                <a:solidFill>
                  <a:srgbClr val="222222"/>
                </a:solidFill>
                <a:latin typeface="Times New Roman" panose="02020603050405020304" pitchFamily="18" charset="0"/>
                <a:cs typeface="Times New Roman" panose="02020603050405020304" pitchFamily="18" charset="0"/>
              </a:rPr>
              <a:t> :</a:t>
            </a:r>
          </a:p>
          <a:p>
            <a:r>
              <a:rPr lang="en-US" dirty="0" smtClean="0">
                <a:solidFill>
                  <a:srgbClr val="222222"/>
                </a:solidFill>
                <a:latin typeface="Times New Roman" panose="02020603050405020304" pitchFamily="18" charset="0"/>
                <a:cs typeface="Times New Roman" panose="02020603050405020304" pitchFamily="18" charset="0"/>
              </a:rPr>
              <a:t>		</a:t>
            </a:r>
            <a:r>
              <a:rPr lang="en-US" sz="2800" dirty="0" smtClean="0">
                <a:solidFill>
                  <a:srgbClr val="222222"/>
                </a:solidFill>
                <a:latin typeface="Times New Roman" panose="02020603050405020304" pitchFamily="18" charset="0"/>
                <a:cs typeface="Times New Roman" panose="02020603050405020304" pitchFamily="18" charset="0"/>
              </a:rPr>
              <a:t>Accounts solver can minimize the work of accountants</a:t>
            </a:r>
            <a:r>
              <a:rPr lang="en-US" dirty="0" smtClean="0">
                <a:solidFill>
                  <a:srgbClr val="222222"/>
                </a:solidFill>
                <a:latin typeface="Times New Roman" panose="02020603050405020304" pitchFamily="18" charset="0"/>
                <a:cs typeface="Times New Roman" panose="02020603050405020304" pitchFamily="18" charset="0"/>
              </a:rPr>
              <a:t>.</a:t>
            </a:r>
          </a:p>
          <a:p>
            <a:endParaRPr lang="en-US" dirty="0" smtClean="0">
              <a:solidFill>
                <a:srgbClr val="222222"/>
              </a:solidFill>
              <a:latin typeface="Times New Roman" panose="02020603050405020304" pitchFamily="18" charset="0"/>
              <a:cs typeface="Times New Roman" panose="02020603050405020304" pitchFamily="18" charset="0"/>
            </a:endParaRPr>
          </a:p>
          <a:p>
            <a:endParaRPr lang="en-US" dirty="0" smtClean="0">
              <a:solidFill>
                <a:srgbClr val="222222"/>
              </a:solidFill>
              <a:latin typeface="Times New Roman" panose="02020603050405020304" pitchFamily="18" charset="0"/>
              <a:cs typeface="Times New Roman" panose="02020603050405020304" pitchFamily="18" charset="0"/>
            </a:endParaRPr>
          </a:p>
          <a:p>
            <a:r>
              <a:rPr lang="en-US" sz="3200" b="1" dirty="0" smtClean="0">
                <a:solidFill>
                  <a:srgbClr val="222222"/>
                </a:solidFill>
                <a:latin typeface="Times New Roman" panose="02020603050405020304" pitchFamily="18" charset="0"/>
                <a:cs typeface="Times New Roman" panose="02020603050405020304" pitchFamily="18" charset="0"/>
              </a:rPr>
              <a:t>REQUIREMENTS</a:t>
            </a:r>
            <a:r>
              <a:rPr lang="en-US" b="1"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 </a:t>
            </a:r>
          </a:p>
          <a:p>
            <a:r>
              <a:rPr lang="en-US"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              </a:t>
            </a:r>
            <a:r>
              <a:rPr lang="en-US" sz="2400" dirty="0" smtClean="0">
                <a:solidFill>
                  <a:srgbClr val="222222"/>
                </a:solidFill>
                <a:latin typeface="Times New Roman" panose="02020603050405020304" pitchFamily="18" charset="0"/>
                <a:cs typeface="Times New Roman" panose="02020603050405020304" pitchFamily="18" charset="0"/>
              </a:rPr>
              <a:t> </a:t>
            </a:r>
            <a:r>
              <a:rPr lang="en-US" sz="2400" dirty="0" err="1" smtClean="0">
                <a:solidFill>
                  <a:srgbClr val="222222"/>
                </a:solidFill>
                <a:latin typeface="Times New Roman" panose="02020603050405020304" pitchFamily="18" charset="0"/>
                <a:cs typeface="Times New Roman" panose="02020603050405020304" pitchFamily="18" charset="0"/>
              </a:rPr>
              <a:t>Thonny</a:t>
            </a:r>
            <a:r>
              <a:rPr lang="en-US" sz="2400" dirty="0" smtClean="0">
                <a:solidFill>
                  <a:srgbClr val="222222"/>
                </a:solidFill>
                <a:latin typeface="Times New Roman" panose="02020603050405020304" pitchFamily="18" charset="0"/>
                <a:cs typeface="Times New Roman" panose="02020603050405020304" pitchFamily="18" charset="0"/>
              </a:rPr>
              <a:t> </a:t>
            </a:r>
          </a:p>
          <a:p>
            <a:r>
              <a:rPr lang="en-US" sz="2400" dirty="0" smtClean="0">
                <a:solidFill>
                  <a:srgbClr val="222222"/>
                </a:solidFill>
                <a:latin typeface="Times New Roman" panose="02020603050405020304" pitchFamily="18" charset="0"/>
                <a:cs typeface="Times New Roman" panose="02020603050405020304" pitchFamily="18" charset="0"/>
              </a:rPr>
              <a:t> </a:t>
            </a:r>
            <a:r>
              <a:rPr lang="en-US" sz="2400" dirty="0" smtClean="0">
                <a:solidFill>
                  <a:srgbClr val="222222"/>
                </a:solidFill>
                <a:latin typeface="Times New Roman" panose="02020603050405020304" pitchFamily="18" charset="0"/>
                <a:cs typeface="Times New Roman" panose="02020603050405020304" pitchFamily="18" charset="0"/>
              </a:rPr>
              <a:t>            Idle</a:t>
            </a:r>
          </a:p>
          <a:p>
            <a:r>
              <a:rPr lang="en-US" sz="2400" dirty="0" smtClean="0">
                <a:solidFill>
                  <a:srgbClr val="222222"/>
                </a:solidFill>
                <a:latin typeface="Times New Roman" panose="02020603050405020304" pitchFamily="18" charset="0"/>
                <a:cs typeface="Times New Roman" panose="02020603050405020304" pitchFamily="18" charset="0"/>
              </a:rPr>
              <a:t> </a:t>
            </a:r>
            <a:r>
              <a:rPr lang="en-US" sz="2400" dirty="0" smtClean="0">
                <a:solidFill>
                  <a:srgbClr val="222222"/>
                </a:solidFill>
                <a:latin typeface="Times New Roman" panose="02020603050405020304" pitchFamily="18" charset="0"/>
                <a:cs typeface="Times New Roman" panose="02020603050405020304" pitchFamily="18" charset="0"/>
              </a:rPr>
              <a:t>            Any IDE</a:t>
            </a:r>
          </a:p>
          <a:p>
            <a:r>
              <a:rPr lang="en-US" sz="2400" dirty="0" smtClean="0">
                <a:solidFill>
                  <a:srgbClr val="222222"/>
                </a:solidFill>
                <a:latin typeface="Times New Roman" panose="02020603050405020304" pitchFamily="18" charset="0"/>
                <a:cs typeface="Times New Roman" panose="02020603050405020304" pitchFamily="18" charset="0"/>
              </a:rPr>
              <a:t> </a:t>
            </a:r>
          </a:p>
          <a:p>
            <a:r>
              <a:rPr lang="en-US" sz="2400" b="1" dirty="0" smtClean="0">
                <a:solidFill>
                  <a:srgbClr val="222222"/>
                </a:solidFill>
                <a:latin typeface="Times New Roman" panose="02020603050405020304" pitchFamily="18" charset="0"/>
                <a:cs typeface="Times New Roman" panose="02020603050405020304" pitchFamily="18" charset="0"/>
              </a:rPr>
              <a:t>PACKAGES : </a:t>
            </a:r>
            <a:r>
              <a:rPr lang="en-US" sz="2400" dirty="0" err="1" smtClean="0">
                <a:solidFill>
                  <a:srgbClr val="222222"/>
                </a:solidFill>
                <a:latin typeface="Times New Roman" panose="02020603050405020304" pitchFamily="18" charset="0"/>
                <a:cs typeface="Times New Roman" panose="02020603050405020304" pitchFamily="18" charset="0"/>
              </a:rPr>
              <a:t>tkinter</a:t>
            </a:r>
            <a:endParaRPr lang="en-US" sz="2400" dirty="0" smtClean="0">
              <a:solidFill>
                <a:srgbClr val="222222"/>
              </a:solidFill>
              <a:latin typeface="Times New Roman" panose="02020603050405020304" pitchFamily="18" charset="0"/>
              <a:cs typeface="Times New Roman" panose="02020603050405020304" pitchFamily="18" charset="0"/>
            </a:endParaRPr>
          </a:p>
          <a:p>
            <a:endParaRPr lang="en-US" sz="2400" b="1" dirty="0" smtClean="0">
              <a:solidFill>
                <a:srgbClr val="222222"/>
              </a:solidFill>
              <a:latin typeface="Times New Roman" panose="02020603050405020304" pitchFamily="18" charset="0"/>
              <a:cs typeface="Times New Roman" panose="02020603050405020304" pitchFamily="18" charset="0"/>
            </a:endParaRPr>
          </a:p>
          <a:p>
            <a:r>
              <a:rPr lang="en-US" sz="2400" b="1" dirty="0" smtClean="0">
                <a:solidFill>
                  <a:srgbClr val="222222"/>
                </a:solidFill>
                <a:latin typeface="Times New Roman" panose="02020603050405020304" pitchFamily="18" charset="0"/>
                <a:cs typeface="Times New Roman" panose="02020603050405020304" pitchFamily="18" charset="0"/>
              </a:rPr>
              <a:t>LANGUAGE</a:t>
            </a:r>
            <a:r>
              <a:rPr lang="en-US" sz="2400" dirty="0" smtClean="0">
                <a:solidFill>
                  <a:srgbClr val="222222"/>
                </a:solidFill>
                <a:latin typeface="Times New Roman" panose="02020603050405020304" pitchFamily="18" charset="0"/>
                <a:cs typeface="Times New Roman" panose="02020603050405020304" pitchFamily="18" charset="0"/>
              </a:rPr>
              <a:t> : Python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7" y="744425"/>
            <a:ext cx="10072254" cy="2739211"/>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Home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Selection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Data Entry Module</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Output Module             </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538498" y="4726770"/>
            <a:ext cx="184730" cy="1200329"/>
          </a:xfrm>
          <a:prstGeom prst="rect">
            <a:avLst/>
          </a:prstGeom>
        </p:spPr>
        <p:txBody>
          <a:bodyPr wrap="none">
            <a:spAutoFit/>
          </a:bodyPr>
          <a:lstStyle/>
          <a:p>
            <a:pPr algn="r"/>
            <a:endParaRPr lang="en-IN" sz="3600" b="1" dirty="0" smtClean="0">
              <a:latin typeface="Times New Roman" panose="02020603050405020304" pitchFamily="18" charset="0"/>
              <a:cs typeface="Times New Roman" panose="02020603050405020304" pitchFamily="18" charset="0"/>
            </a:endParaRPr>
          </a:p>
          <a:p>
            <a:pPr algn="r"/>
            <a:endParaRPr lang="en-IN" sz="3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82862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1704595"/>
            <a:ext cx="10663311" cy="2031325"/>
          </a:xfrm>
          <a:prstGeom prst="rect">
            <a:avLst/>
          </a:prstGeom>
        </p:spPr>
        <p:txBody>
          <a:bodyPr wrap="square">
            <a:spAutoFit/>
          </a:bodyPr>
          <a:lstStyle/>
          <a:p>
            <a:r>
              <a:rPr lang="en-US" dirty="0" smtClean="0">
                <a:solidFill>
                  <a:srgbClr val="222222"/>
                </a:solidFill>
                <a:latin typeface="Times New Roman" panose="02020603050405020304" pitchFamily="18" charset="0"/>
                <a:cs typeface="Times New Roman" panose="02020603050405020304" pitchFamily="18" charset="0"/>
              </a:rPr>
              <a:t>REFERENCE : 	</a:t>
            </a:r>
          </a:p>
          <a:p>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hlinkClick r:id="rId2"/>
              </a:rPr>
              <a:t>	https://www.google.com/search?q=7+accounting+formulas&amp;oq=7+&amp;aqs=chrome.0.69i59j69i57j69i60l3j0.3695j0j7&amp;sourceid=chrome&amp;ie=UTF-8</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hlinkClick r:id="rId3"/>
              </a:rPr>
              <a:t>https://pythonprogramming.net/python-3-tkinter-basics-tutorial/</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hlinkClick r:id="rId4"/>
              </a:rPr>
              <a:t>https://likegeeks.com/python-gui-examples-tkinter-tutorial/</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9526" y="1835095"/>
            <a:ext cx="6096000" cy="2308324"/>
          </a:xfrm>
          <a:prstGeom prst="rect">
            <a:avLst/>
          </a:prstGeom>
        </p:spPr>
        <p:txBody>
          <a:bodyPr>
            <a:spAutoFit/>
          </a:bodyPr>
          <a:lstStyle/>
          <a:p>
            <a:r>
              <a:rPr lang="en-US" sz="7200" dirty="0" smtClean="0">
                <a:solidFill>
                  <a:srgbClr val="222222"/>
                </a:solidFill>
                <a:latin typeface="Algerian" pitchFamily="82" charset="0"/>
                <a:cs typeface="Times New Roman" panose="02020603050405020304" pitchFamily="18" charset="0"/>
              </a:rPr>
              <a:t>       THANK </a:t>
            </a:r>
          </a:p>
          <a:p>
            <a:pPr algn="ctr"/>
            <a:r>
              <a:rPr lang="en-US" sz="7200" dirty="0" smtClean="0">
                <a:solidFill>
                  <a:srgbClr val="222222"/>
                </a:solidFill>
                <a:latin typeface="Algerian" pitchFamily="82" charset="0"/>
                <a:cs typeface="Times New Roman" panose="02020603050405020304" pitchFamily="18" charset="0"/>
              </a:rPr>
              <a:t>  YOU</a:t>
            </a:r>
            <a:endParaRPr lang="en-US" sz="7200" dirty="0" smtClean="0">
              <a:solidFill>
                <a:srgbClr val="222222"/>
              </a:solidFill>
              <a:latin typeface="Algerian" pitchFamily="8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Team name </a:t>
            </a:r>
            <a:r>
              <a:rPr lang="en-US" dirty="0" smtClean="0"/>
              <a:t>: </a:t>
            </a:r>
            <a:r>
              <a:rPr lang="en-US" dirty="0" smtClean="0"/>
              <a:t>T</a:t>
            </a:r>
            <a:r>
              <a:rPr lang="en-US" dirty="0" smtClean="0"/>
              <a:t>ask Breakers</a:t>
            </a:r>
            <a:endParaRPr lang="en-IN" dirty="0"/>
          </a:p>
        </p:txBody>
      </p:sp>
      <p:sp>
        <p:nvSpPr>
          <p:cNvPr id="3" name="Rectangle 2"/>
          <p:cNvSpPr/>
          <p:nvPr/>
        </p:nvSpPr>
        <p:spPr>
          <a:xfrm>
            <a:off x="3963077" y="2625355"/>
            <a:ext cx="3641318" cy="646331"/>
          </a:xfrm>
          <a:prstGeom prst="rect">
            <a:avLst/>
          </a:prstGeom>
        </p:spPr>
        <p:txBody>
          <a:bodyPr wrap="none">
            <a:spAutoFit/>
          </a:bodyPr>
          <a:lstStyle/>
          <a:p>
            <a:r>
              <a:rPr lang="en-US" sz="3600" b="1" u="sng" dirty="0" smtClean="0">
                <a:latin typeface="Times New Roman" pitchFamily="18" charset="0"/>
                <a:cs typeface="Times New Roman" pitchFamily="18" charset="0"/>
              </a:rPr>
              <a:t>Team number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29</a:t>
            </a:r>
            <a:endParaRPr lang="en-IN" sz="3600" dirty="0"/>
          </a:p>
        </p:txBody>
      </p:sp>
      <p:sp>
        <p:nvSpPr>
          <p:cNvPr id="4" name="Rectangle 3"/>
          <p:cNvSpPr/>
          <p:nvPr/>
        </p:nvSpPr>
        <p:spPr>
          <a:xfrm>
            <a:off x="1290215" y="3821109"/>
            <a:ext cx="5940579" cy="1969770"/>
          </a:xfrm>
          <a:prstGeom prst="rect">
            <a:avLst/>
          </a:prstGeom>
        </p:spPr>
        <p:txBody>
          <a:bodyPr wrap="square">
            <a:spAutoFit/>
          </a:bodyPr>
          <a:lstStyle/>
          <a:p>
            <a:r>
              <a:rPr lang="en-US" sz="3200" b="1" u="sng" dirty="0" smtClean="0">
                <a:latin typeface="Times New Roman" pitchFamily="18" charset="0"/>
                <a:cs typeface="Times New Roman" pitchFamily="18" charset="0"/>
              </a:rPr>
              <a:t>Team members</a:t>
            </a:r>
            <a:r>
              <a:rPr lang="en-US" u="sng"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suvetha.B</a:t>
            </a:r>
            <a:r>
              <a:rPr lang="en-US" sz="2400" dirty="0" smtClean="0">
                <a:latin typeface="Times New Roman" pitchFamily="18" charset="0"/>
                <a:cs typeface="Times New Roman" pitchFamily="18" charset="0"/>
              </a:rPr>
              <a:t>            (711718205043)</a:t>
            </a: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Taniya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joseph.J</a:t>
            </a:r>
            <a:r>
              <a:rPr lang="en-US" sz="2400" dirty="0" smtClean="0">
                <a:latin typeface="Times New Roman" pitchFamily="18" charset="0"/>
                <a:cs typeface="Times New Roman" pitchFamily="18" charset="0"/>
              </a:rPr>
              <a:t>   (711718205044)</a:t>
            </a: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Thirumurugan.N</a:t>
            </a:r>
            <a:r>
              <a:rPr lang="en-US" sz="2400" dirty="0" smtClean="0">
                <a:latin typeface="Times New Roman" pitchFamily="18" charset="0"/>
                <a:cs typeface="Times New Roman" pitchFamily="18" charset="0"/>
              </a:rPr>
              <a:t> (711718205045)</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82491"/>
            <a:ext cx="9656618" cy="1877437"/>
          </a:xfrm>
          <a:prstGeom prst="rect">
            <a:avLst/>
          </a:prstGeom>
        </p:spPr>
        <p:txBody>
          <a:bodyPr wrap="square">
            <a:spAutoFit/>
          </a:bodyPr>
          <a:lstStyle/>
          <a:p>
            <a:r>
              <a:rPr lang="en-IN" sz="3200" b="1" u="sng" dirty="0" smtClean="0">
                <a:solidFill>
                  <a:srgbClr val="000000"/>
                </a:solidFill>
                <a:latin typeface="Times New Roman" panose="02020603050405020304" pitchFamily="18" charset="0"/>
                <a:cs typeface="Times New Roman" panose="02020603050405020304" pitchFamily="18" charset="0"/>
              </a:rPr>
              <a:t>Problem statement</a:t>
            </a:r>
            <a:r>
              <a:rPr lang="en-IN" sz="3200" b="1" dirty="0" smtClean="0">
                <a:solidFill>
                  <a:srgbClr val="000000"/>
                </a:solidFill>
                <a:latin typeface="Times New Roman" panose="02020603050405020304" pitchFamily="18" charset="0"/>
                <a:cs typeface="Times New Roman" panose="02020603050405020304" pitchFamily="18" charset="0"/>
              </a:rPr>
              <a:t> </a:t>
            </a:r>
            <a:r>
              <a:rPr lang="en-IN" sz="2800" dirty="0" smtClean="0">
                <a:solidFill>
                  <a:srgbClr val="000000"/>
                </a:solidFill>
                <a:latin typeface="Times New Roman" panose="02020603050405020304" pitchFamily="18" charset="0"/>
                <a:cs typeface="Times New Roman" panose="02020603050405020304" pitchFamily="18" charset="0"/>
              </a:rPr>
              <a:t>:</a:t>
            </a:r>
          </a:p>
          <a:p>
            <a:r>
              <a:rPr lang="en-IN" sz="2800" dirty="0" smtClean="0">
                <a:solidFill>
                  <a:srgbClr val="000000"/>
                </a:solidFill>
                <a:latin typeface="Times New Roman" panose="02020603050405020304" pitchFamily="18" charset="0"/>
                <a:cs typeface="Times New Roman" panose="02020603050405020304" pitchFamily="18" charset="0"/>
              </a:rPr>
              <a:t> </a:t>
            </a:r>
          </a:p>
          <a:p>
            <a:pPr algn="ctr"/>
            <a:r>
              <a:rPr lang="en-IN" sz="2800" dirty="0">
                <a:solidFill>
                  <a:srgbClr val="000000"/>
                </a:solidFill>
                <a:latin typeface="Times New Roman" panose="02020603050405020304" pitchFamily="18" charset="0"/>
                <a:cs typeface="Times New Roman" panose="02020603050405020304" pitchFamily="18" charset="0"/>
              </a:rPr>
              <a:t> </a:t>
            </a:r>
            <a:r>
              <a:rPr lang="en-IN" sz="2800" dirty="0" smtClean="0">
                <a:solidFill>
                  <a:srgbClr val="000000"/>
                </a:solidFill>
                <a:latin typeface="Times New Roman" panose="02020603050405020304" pitchFamily="18" charset="0"/>
                <a:cs typeface="Times New Roman" panose="02020603050405020304" pitchFamily="18" charset="0"/>
              </a:rPr>
              <a:t>            A project for maintaining accounts developed by using                              python. </a:t>
            </a:r>
            <a:endParaRPr lang="en-IN"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822900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6425" y="1631852"/>
            <a:ext cx="7050793" cy="1077218"/>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Academic</a:t>
            </a:r>
            <a:r>
              <a:rPr lang="en-IN" sz="3200" b="1" dirty="0" smtClean="0">
                <a:latin typeface="Algerian" panose="04020705040A02060702" pitchFamily="82" charset="0"/>
              </a:rPr>
              <a:t> </a:t>
            </a:r>
            <a:r>
              <a:rPr lang="en-IN" sz="3200" b="1" dirty="0" smtClean="0">
                <a:latin typeface="Times New Roman" panose="02020603050405020304" pitchFamily="18" charset="0"/>
                <a:cs typeface="Times New Roman" panose="02020603050405020304" pitchFamily="18" charset="0"/>
              </a:rPr>
              <a:t>mentor</a:t>
            </a:r>
            <a:r>
              <a:rPr lang="en-IN" sz="3200" b="1" dirty="0" smtClean="0">
                <a:latin typeface="Algerian" panose="04020705040A02060702" pitchFamily="82" charset="0"/>
              </a:rPr>
              <a:t> </a:t>
            </a:r>
            <a:r>
              <a:rPr lang="en-IN" sz="3200" b="1" dirty="0" smtClean="0">
                <a:latin typeface="Algerian" panose="04020705040A02060702" pitchFamily="82" charset="0"/>
              </a:rPr>
              <a:t>  </a:t>
            </a:r>
            <a:r>
              <a:rPr lang="en-IN" sz="3200" dirty="0" smtClean="0">
                <a:latin typeface="Arial Narrow" panose="020B0606020202030204" pitchFamily="34" charset="0"/>
              </a:rPr>
              <a:t>:   </a:t>
            </a:r>
            <a:r>
              <a:rPr lang="en-IN" sz="3200" dirty="0" smtClean="0">
                <a:latin typeface="Times New Roman" panose="02020603050405020304" pitchFamily="18" charset="0"/>
                <a:cs typeface="Times New Roman" panose="02020603050405020304" pitchFamily="18" charset="0"/>
              </a:rPr>
              <a:t>Mr</a:t>
            </a:r>
            <a:r>
              <a:rPr lang="en-IN" sz="3200" dirty="0" smtClean="0">
                <a:latin typeface="Arial Narrow" panose="020B0606020202030204" pitchFamily="34" charset="0"/>
              </a:rPr>
              <a:t>. </a:t>
            </a:r>
            <a:r>
              <a:rPr lang="en-IN" sz="3200" dirty="0" err="1" smtClean="0">
                <a:latin typeface="Times New Roman" panose="02020603050405020304" pitchFamily="18" charset="0"/>
                <a:cs typeface="Times New Roman" panose="02020603050405020304" pitchFamily="18" charset="0"/>
              </a:rPr>
              <a:t>Rajasekaran</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p>
        </p:txBody>
      </p:sp>
      <p:sp>
        <p:nvSpPr>
          <p:cNvPr id="5" name="TextBox 4"/>
          <p:cNvSpPr txBox="1"/>
          <p:nvPr/>
        </p:nvSpPr>
        <p:spPr>
          <a:xfrm>
            <a:off x="1842868" y="3432517"/>
            <a:ext cx="7891975" cy="2123658"/>
          </a:xfrm>
          <a:prstGeom prst="rect">
            <a:avLst/>
          </a:prstGeom>
          <a:noFill/>
        </p:spPr>
        <p:txBody>
          <a:bodyPr wrap="square" rtlCol="0">
            <a:spAutoFit/>
          </a:bodyPr>
          <a:lstStyle/>
          <a:p>
            <a:r>
              <a:rPr lang="en-US" sz="3200" b="1" dirty="0" smtClean="0">
                <a:solidFill>
                  <a:prstClr val="black"/>
                </a:solidFill>
                <a:latin typeface="Times New Roman" panose="02020603050405020304" pitchFamily="18" charset="0"/>
                <a:cs typeface="Times New Roman" panose="02020603050405020304" pitchFamily="18" charset="0"/>
              </a:rPr>
              <a:t> </a:t>
            </a:r>
            <a:r>
              <a:rPr lang="en-US" sz="3600" b="1" dirty="0" smtClean="0">
                <a:solidFill>
                  <a:prstClr val="black"/>
                </a:solidFill>
                <a:latin typeface="Times New Roman" panose="02020603050405020304" pitchFamily="18" charset="0"/>
                <a:cs typeface="Times New Roman" panose="02020603050405020304" pitchFamily="18" charset="0"/>
              </a:rPr>
              <a:t>Industrial mentor </a:t>
            </a:r>
            <a:r>
              <a:rPr lang="en-US" sz="3200" dirty="0" smtClean="0">
                <a:solidFill>
                  <a:prstClr val="black"/>
                </a:solidFill>
                <a:latin typeface="Times New Roman" panose="02020603050405020304" pitchFamily="18" charset="0"/>
                <a:cs typeface="Times New Roman" panose="02020603050405020304" pitchFamily="18" charset="0"/>
              </a:rPr>
              <a:t>: Ms. </a:t>
            </a:r>
            <a:r>
              <a:rPr lang="en-US" sz="3200" dirty="0" err="1" smtClean="0">
                <a:solidFill>
                  <a:prstClr val="black"/>
                </a:solidFill>
                <a:latin typeface="Times New Roman" panose="02020603050405020304" pitchFamily="18" charset="0"/>
                <a:cs typeface="Times New Roman" panose="02020603050405020304" pitchFamily="18" charset="0"/>
              </a:rPr>
              <a:t>Subashini</a:t>
            </a:r>
            <a:r>
              <a:rPr lang="en-US" sz="3200" dirty="0" smtClean="0">
                <a:solidFill>
                  <a:prstClr val="black"/>
                </a:solidFill>
                <a:latin typeface="Times New Roman" panose="02020603050405020304" pitchFamily="18" charset="0"/>
                <a:cs typeface="Times New Roman" panose="02020603050405020304" pitchFamily="18" charset="0"/>
              </a:rPr>
              <a:t> </a:t>
            </a:r>
            <a:r>
              <a:rPr lang="en-US" sz="3200" dirty="0" smtClean="0">
                <a:solidFill>
                  <a:prstClr val="black"/>
                </a:solidFill>
                <a:latin typeface="Times New Roman" panose="02020603050405020304" pitchFamily="18" charset="0"/>
                <a:cs typeface="Times New Roman" panose="02020603050405020304" pitchFamily="18" charset="0"/>
              </a:rPr>
              <a:t>U</a:t>
            </a:r>
          </a:p>
          <a:p>
            <a:r>
              <a:rPr lang="en-US" sz="3200" dirty="0" smtClean="0">
                <a:solidFill>
                  <a:prstClr val="black"/>
                </a:solidFill>
                <a:latin typeface="Times New Roman" panose="02020603050405020304" pitchFamily="18" charset="0"/>
                <a:cs typeface="Times New Roman" panose="02020603050405020304" pitchFamily="18" charset="0"/>
              </a:rPr>
              <a:t> </a:t>
            </a:r>
            <a:r>
              <a:rPr lang="en-US" sz="3200" dirty="0" smtClean="0">
                <a:solidFill>
                  <a:prstClr val="black"/>
                </a:solidFill>
                <a:latin typeface="Times New Roman" panose="02020603050405020304" pitchFamily="18" charset="0"/>
                <a:cs typeface="Times New Roman" panose="02020603050405020304" pitchFamily="18" charset="0"/>
              </a:rPr>
              <a:t>                                      </a:t>
            </a:r>
            <a:r>
              <a:rPr lang="en-US" sz="2800" dirty="0" smtClean="0">
                <a:solidFill>
                  <a:prstClr val="black"/>
                </a:solidFill>
                <a:latin typeface="Times New Roman" panose="02020603050405020304" pitchFamily="18" charset="0"/>
                <a:cs typeface="Times New Roman" panose="02020603050405020304" pitchFamily="18" charset="0"/>
              </a:rPr>
              <a:t>ASSOCIATE</a:t>
            </a:r>
          </a:p>
          <a:p>
            <a:r>
              <a:rPr lang="en-US" sz="2800" dirty="0" smtClean="0">
                <a:solidFill>
                  <a:prstClr val="black"/>
                </a:solidFill>
                <a:latin typeface="Times New Roman" panose="02020603050405020304" pitchFamily="18" charset="0"/>
                <a:cs typeface="Times New Roman" panose="02020603050405020304" pitchFamily="18" charset="0"/>
              </a:rPr>
              <a:t> </a:t>
            </a:r>
            <a:r>
              <a:rPr lang="en-US" sz="2800" dirty="0" smtClean="0">
                <a:solidFill>
                  <a:prstClr val="black"/>
                </a:solidFill>
                <a:latin typeface="Times New Roman" panose="02020603050405020304" pitchFamily="18" charset="0"/>
                <a:cs typeface="Times New Roman" panose="02020603050405020304" pitchFamily="18" charset="0"/>
              </a:rPr>
              <a:t>                                            KGISL GSS</a:t>
            </a:r>
            <a:r>
              <a:rPr lang="en-US" sz="3200" dirty="0" smtClean="0">
                <a:solidFill>
                  <a:prstClr val="black"/>
                </a:solidFill>
                <a:latin typeface="Times New Roman" panose="02020603050405020304" pitchFamily="18" charset="0"/>
                <a:cs typeface="Times New Roman" panose="02020603050405020304" pitchFamily="18" charset="0"/>
              </a:rPr>
              <a:t> </a:t>
            </a:r>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1858" y="872196"/>
            <a:ext cx="10353822" cy="4339650"/>
          </a:xfrm>
          <a:prstGeom prst="rect">
            <a:avLst/>
          </a:prstGeom>
        </p:spPr>
        <p:txBody>
          <a:bodyPr wrap="square">
            <a:spAutoFit/>
          </a:bodyPr>
          <a:lstStyle/>
          <a:p>
            <a:r>
              <a:rPr lang="en-US" sz="2800" b="1" dirty="0" smtClean="0">
                <a:solidFill>
                  <a:srgbClr val="222222"/>
                </a:solidFill>
                <a:latin typeface="Times New Roman" panose="02020603050405020304" pitchFamily="18" charset="0"/>
                <a:cs typeface="Times New Roman" panose="02020603050405020304" pitchFamily="18" charset="0"/>
              </a:rPr>
              <a:t>ABSTRACT :</a:t>
            </a:r>
          </a:p>
          <a:p>
            <a:endParaRPr lang="en-US" sz="2800" dirty="0" smtClean="0">
              <a:solidFill>
                <a:srgbClr val="222222"/>
              </a:solidFill>
              <a:latin typeface="Times New Roman" panose="02020603050405020304" pitchFamily="18" charset="0"/>
              <a:cs typeface="Times New Roman" panose="02020603050405020304" pitchFamily="18" charset="0"/>
            </a:endParaRPr>
          </a:p>
          <a:p>
            <a:r>
              <a:rPr lang="en-US" sz="2400" dirty="0" smtClean="0">
                <a:solidFill>
                  <a:srgbClr val="222222"/>
                </a:solidFill>
                <a:latin typeface="Times New Roman" panose="02020603050405020304" pitchFamily="18" charset="0"/>
                <a:cs typeface="Times New Roman" panose="02020603050405020304" pitchFamily="18" charset="0"/>
              </a:rPr>
              <a:t>The accounts solver is a python project which is used for accounting purposes business. The data were the user is prompted with choice of accounting calculations to select, based on the selection the user will give the input using GUI components and calculations were done based on the formulas and results will be displayed to the user . For example, If he chooses accounting equation the user is prompted to give two inputs which is liability( the debits of users) and the equity(the remaining of debit climbs) with respect to total assets and display to user . The computer results are taken for other operations too.</a:t>
            </a:r>
          </a:p>
          <a:p>
            <a:endParaRPr lang="en-US" sz="2800" dirty="0" smtClean="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ITLAB\Pictures\project\Capture.PNG"/>
          <p:cNvPicPr>
            <a:picLocks noChangeAspect="1" noChangeArrowheads="1"/>
          </p:cNvPicPr>
          <p:nvPr/>
        </p:nvPicPr>
        <p:blipFill>
          <a:blip r:embed="rId2"/>
          <a:srcRect/>
          <a:stretch>
            <a:fillRect/>
          </a:stretch>
        </p:blipFill>
        <p:spPr bwMode="auto">
          <a:xfrm>
            <a:off x="1223889" y="914399"/>
            <a:ext cx="9729976" cy="510657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Accounting software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7 </a:t>
            </a:r>
            <a:r>
              <a:rPr lang="en-IN" dirty="0" smtClean="0">
                <a:latin typeface="Times New Roman" panose="02020603050405020304" pitchFamily="18" charset="0"/>
                <a:cs typeface="Times New Roman" panose="02020603050405020304" pitchFamily="18" charset="0"/>
              </a:rPr>
              <a:t>Accounting</a:t>
            </a:r>
            <a:r>
              <a:rPr lang="en-IN" dirty="0" smtClean="0">
                <a:latin typeface="Algerian" panose="04020705040A02060702" pitchFamily="82" charset="0"/>
              </a:rPr>
              <a:t> </a:t>
            </a:r>
            <a:r>
              <a:rPr lang="en-IN" dirty="0" smtClean="0">
                <a:latin typeface="Times New Roman" panose="02020603050405020304" pitchFamily="18" charset="0"/>
                <a:cs typeface="Times New Roman" panose="02020603050405020304" pitchFamily="18" charset="0"/>
              </a:rPr>
              <a:t>Formulas</a:t>
            </a:r>
          </a:p>
          <a:p>
            <a:pPr marL="0" indent="0">
              <a:buNone/>
            </a:pPr>
            <a:r>
              <a:rPr lang="en-IN" dirty="0" smtClean="0">
                <a:latin typeface="Times New Roman" panose="02020603050405020304" pitchFamily="18" charset="0"/>
                <a:cs typeface="Times New Roman" panose="02020603050405020304" pitchFamily="18" charset="0"/>
              </a:rPr>
              <a:t>      1.Accounting Equation</a:t>
            </a:r>
          </a:p>
          <a:p>
            <a:pPr marL="0" indent="0">
              <a:buNone/>
            </a:pPr>
            <a:r>
              <a:rPr lang="en-IN" dirty="0" smtClean="0">
                <a:latin typeface="Times New Roman" panose="02020603050405020304" pitchFamily="18" charset="0"/>
                <a:cs typeface="Times New Roman" panose="02020603050405020304" pitchFamily="18" charset="0"/>
              </a:rPr>
              <a:t>      2.Net Income</a:t>
            </a:r>
          </a:p>
          <a:p>
            <a:pPr marL="0" indent="0">
              <a:buNone/>
            </a:pPr>
            <a:r>
              <a:rPr lang="en-IN" dirty="0" smtClean="0">
                <a:latin typeface="Times New Roman" panose="02020603050405020304" pitchFamily="18" charset="0"/>
                <a:cs typeface="Times New Roman" panose="02020603050405020304" pitchFamily="18" charset="0"/>
              </a:rPr>
              <a:t>      3.Break-Even Points</a:t>
            </a:r>
          </a:p>
          <a:p>
            <a:pPr marL="0" indent="0">
              <a:buNone/>
            </a:pPr>
            <a:r>
              <a:rPr lang="en-IN" dirty="0" smtClean="0">
                <a:latin typeface="Times New Roman" panose="02020603050405020304" pitchFamily="18" charset="0"/>
                <a:cs typeface="Times New Roman" panose="02020603050405020304" pitchFamily="18" charset="0"/>
              </a:rPr>
              <a:t>      4.Cash Ratio</a:t>
            </a:r>
          </a:p>
          <a:p>
            <a:pPr marL="0" indent="0">
              <a:buNone/>
            </a:pPr>
            <a:r>
              <a:rPr lang="en-IN" dirty="0" smtClean="0">
                <a:latin typeface="Times New Roman" panose="02020603050405020304" pitchFamily="18" charset="0"/>
                <a:cs typeface="Times New Roman" panose="02020603050405020304" pitchFamily="18" charset="0"/>
              </a:rPr>
              <a:t>      5.Profit Margin</a:t>
            </a:r>
          </a:p>
          <a:p>
            <a:pPr marL="0" indent="0">
              <a:buNone/>
            </a:pPr>
            <a:r>
              <a:rPr lang="en-IN" dirty="0" smtClean="0">
                <a:latin typeface="Times New Roman" panose="02020603050405020304" pitchFamily="18" charset="0"/>
                <a:cs typeface="Times New Roman" panose="02020603050405020304" pitchFamily="18" charset="0"/>
              </a:rPr>
              <a:t>      6.Debt-to-Equity Ratio</a:t>
            </a:r>
          </a:p>
          <a:p>
            <a:pPr marL="0" indent="0">
              <a:buNone/>
            </a:pPr>
            <a:r>
              <a:rPr lang="en-IN" dirty="0" smtClean="0">
                <a:latin typeface="Times New Roman" panose="02020603050405020304" pitchFamily="18" charset="0"/>
                <a:cs typeface="Times New Roman" panose="02020603050405020304" pitchFamily="18" charset="0"/>
              </a:rPr>
              <a:t>      7.Cost of Goods Sold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09480" y="2643661"/>
            <a:ext cx="1995054" cy="9975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HOME</a:t>
            </a:r>
            <a:endParaRPr lang="en-IN" dirty="0"/>
          </a:p>
        </p:txBody>
      </p:sp>
      <p:sp>
        <p:nvSpPr>
          <p:cNvPr id="4" name="Right Arrow 3"/>
          <p:cNvSpPr/>
          <p:nvPr/>
        </p:nvSpPr>
        <p:spPr>
          <a:xfrm>
            <a:off x="4343080" y="2872260"/>
            <a:ext cx="1039091" cy="54032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ounded Rectangle 4"/>
          <p:cNvSpPr/>
          <p:nvPr/>
        </p:nvSpPr>
        <p:spPr>
          <a:xfrm>
            <a:off x="5645406" y="2699079"/>
            <a:ext cx="1898073" cy="9421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SELCTION SCREEN</a:t>
            </a:r>
            <a:endParaRPr lang="en-IN" dirty="0"/>
          </a:p>
        </p:txBody>
      </p:sp>
      <p:sp>
        <p:nvSpPr>
          <p:cNvPr id="6" name="Right Arrow 5"/>
          <p:cNvSpPr/>
          <p:nvPr/>
        </p:nvSpPr>
        <p:spPr>
          <a:xfrm>
            <a:off x="7903696" y="2893042"/>
            <a:ext cx="983672" cy="49876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7" name="Rounded Rectangle 6"/>
          <p:cNvSpPr/>
          <p:nvPr/>
        </p:nvSpPr>
        <p:spPr>
          <a:xfrm>
            <a:off x="8984351" y="2757958"/>
            <a:ext cx="1690254" cy="8832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INPUT FROM USER</a:t>
            </a:r>
            <a:endParaRPr lang="en-IN" dirty="0"/>
          </a:p>
        </p:txBody>
      </p:sp>
      <p:sp>
        <p:nvSpPr>
          <p:cNvPr id="9" name="Down Arrow 8"/>
          <p:cNvSpPr/>
          <p:nvPr/>
        </p:nvSpPr>
        <p:spPr>
          <a:xfrm>
            <a:off x="9587023" y="3807443"/>
            <a:ext cx="484909" cy="803564"/>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1" name="Rounded Rectangle 10"/>
          <p:cNvSpPr/>
          <p:nvPr/>
        </p:nvSpPr>
        <p:spPr>
          <a:xfrm>
            <a:off x="8890782" y="4656406"/>
            <a:ext cx="2053883" cy="8440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OUTPUT</a:t>
            </a:r>
            <a:endParaRPr lang="en-IN" dirty="0"/>
          </a:p>
        </p:txBody>
      </p:sp>
      <p:sp>
        <p:nvSpPr>
          <p:cNvPr id="3073" name="Rectangle 1"/>
          <p:cNvSpPr>
            <a:spLocks noChangeArrowheads="1"/>
          </p:cNvSpPr>
          <p:nvPr/>
        </p:nvSpPr>
        <p:spPr bwMode="auto">
          <a:xfrm>
            <a:off x="745588" y="866887"/>
            <a:ext cx="5289452" cy="5847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lang="en-US" sz="3200" dirty="0" smtClean="0">
                <a:solidFill>
                  <a:srgbClr val="222222"/>
                </a:solidFill>
                <a:latin typeface="Times New Roman" pitchFamily="18" charset="0"/>
                <a:cs typeface="Times New Roman" pitchFamily="18" charset="0"/>
              </a:rPr>
              <a:t>MODEL   ARCHITECTURE</a:t>
            </a:r>
            <a:endParaRPr kumimoji="0" lang="en-US" sz="3200" b="0" i="0" u="none" strike="noStrike" cap="none" normalizeH="0" baseline="0" dirty="0" smtClean="0">
              <a:ln>
                <a:noFill/>
              </a:ln>
              <a:solidFill>
                <a:srgbClr val="222222"/>
              </a:solidFill>
              <a:effectLst/>
              <a:latin typeface="Times New Roman" pitchFamily="18" charset="0"/>
              <a:cs typeface="Times New Roman" pitchFamily="18" charset="0"/>
            </a:endParaRPr>
          </a:p>
        </p:txBody>
      </p:sp>
      <p:pic>
        <p:nvPicPr>
          <p:cNvPr id="3074" name="Picture 2" descr="https://mail.google.com/mail/u/0/images/cleardot.gif"/>
          <p:cNvPicPr>
            <a:picLocks noChangeAspect="1" noChangeArrowheads="1"/>
          </p:cNvPicPr>
          <p:nvPr/>
        </p:nvPicPr>
        <p:blipFill>
          <a:blip r:embed="rId2"/>
          <a:srcRect/>
          <a:stretch>
            <a:fillRect/>
          </a:stretch>
        </p:blipFill>
        <p:spPr bwMode="auto">
          <a:xfrm>
            <a:off x="92075" y="-3276600"/>
            <a:ext cx="9525" cy="9525"/>
          </a:xfrm>
          <a:prstGeom prst="rect">
            <a:avLst/>
          </a:prstGeom>
          <a:noFill/>
        </p:spPr>
      </p:pic>
      <p:pic>
        <p:nvPicPr>
          <p:cNvPr id="3075" name="Picture 3" descr="https://mail.google.com/mail/u/0/images/cleardot.gif"/>
          <p:cNvPicPr>
            <a:picLocks noChangeAspect="1" noChangeArrowheads="1"/>
          </p:cNvPicPr>
          <p:nvPr/>
        </p:nvPicPr>
        <p:blipFill>
          <a:blip r:embed="rId2"/>
          <a:srcRect/>
          <a:stretch>
            <a:fillRect/>
          </a:stretch>
        </p:blipFill>
        <p:spPr bwMode="auto">
          <a:xfrm>
            <a:off x="123825" y="-3276600"/>
            <a:ext cx="9525" cy="9525"/>
          </a:xfrm>
          <a:prstGeom prst="rect">
            <a:avLst/>
          </a:prstGeom>
          <a:noFill/>
        </p:spPr>
      </p:pic>
      <p:pic>
        <p:nvPicPr>
          <p:cNvPr id="3076" name="Picture 4" descr="https://mail.google.com/mail/u/0/images/cleardot.gif"/>
          <p:cNvPicPr>
            <a:picLocks noChangeAspect="1" noChangeArrowheads="1"/>
          </p:cNvPicPr>
          <p:nvPr/>
        </p:nvPicPr>
        <p:blipFill>
          <a:blip r:embed="rId2"/>
          <a:srcRect/>
          <a:stretch>
            <a:fillRect/>
          </a:stretch>
        </p:blipFill>
        <p:spPr bwMode="auto">
          <a:xfrm>
            <a:off x="155575" y="-3276600"/>
            <a:ext cx="9525" cy="9525"/>
          </a:xfrm>
          <a:prstGeom prst="rect">
            <a:avLst/>
          </a:prstGeom>
          <a:noFill/>
        </p:spPr>
      </p:pic>
    </p:spTree>
    <p:extLst>
      <p:ext uri="{BB962C8B-B14F-4D97-AF65-F5344CB8AC3E}">
        <p14:creationId xmlns:p14="http://schemas.microsoft.com/office/powerpoint/2010/main" xmlns="" val="1163815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ITLAB\Pictures\project\Capture1.PNG"/>
          <p:cNvPicPr>
            <a:picLocks noChangeAspect="1" noChangeArrowheads="1"/>
          </p:cNvPicPr>
          <p:nvPr/>
        </p:nvPicPr>
        <p:blipFill>
          <a:blip r:embed="rId2"/>
          <a:srcRect/>
          <a:stretch>
            <a:fillRect/>
          </a:stretch>
        </p:blipFill>
        <p:spPr bwMode="auto">
          <a:xfrm>
            <a:off x="2455863" y="647115"/>
            <a:ext cx="7278687" cy="5570806"/>
          </a:xfrm>
          <a:prstGeom prst="rect">
            <a:avLst/>
          </a:prstGeom>
          <a:noFill/>
        </p:spPr>
      </p:pic>
      <p:sp>
        <p:nvSpPr>
          <p:cNvPr id="3" name="Rectangle 2"/>
          <p:cNvSpPr/>
          <p:nvPr/>
        </p:nvSpPr>
        <p:spPr>
          <a:xfrm>
            <a:off x="860860" y="740285"/>
            <a:ext cx="1492716" cy="369332"/>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Sample code: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669</TotalTime>
  <Words>246</Words>
  <Application>Microsoft Office PowerPoint</Application>
  <PresentationFormat>Custom</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Accounts solver</vt:lpstr>
      <vt:lpstr>Team name : Task Breakers</vt:lpstr>
      <vt:lpstr>Slide 3</vt:lpstr>
      <vt:lpstr>Slide 4</vt:lpstr>
      <vt:lpstr>Slide 5</vt:lpstr>
      <vt:lpstr>Slide 6</vt:lpstr>
      <vt:lpstr>Accounting software</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Windows User</dc:creator>
  <cp:lastModifiedBy>ITLAB</cp:lastModifiedBy>
  <cp:revision>61</cp:revision>
  <dcterms:created xsi:type="dcterms:W3CDTF">2019-01-21T14:08:49Z</dcterms:created>
  <dcterms:modified xsi:type="dcterms:W3CDTF">2019-01-23T07:27:30Z</dcterms:modified>
</cp:coreProperties>
</file>